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sldIdLst>
    <p:sldId id="314" r:id="rId2"/>
    <p:sldId id="257" r:id="rId3"/>
    <p:sldId id="259" r:id="rId4"/>
    <p:sldId id="316" r:id="rId5"/>
    <p:sldId id="258" r:id="rId6"/>
    <p:sldId id="261" r:id="rId7"/>
    <p:sldId id="315" r:id="rId8"/>
    <p:sldId id="317" r:id="rId9"/>
    <p:sldId id="318" r:id="rId10"/>
    <p:sldId id="327" r:id="rId11"/>
    <p:sldId id="328" r:id="rId12"/>
    <p:sldId id="321" r:id="rId13"/>
    <p:sldId id="268" r:id="rId14"/>
    <p:sldId id="322" r:id="rId15"/>
    <p:sldId id="287" r:id="rId16"/>
    <p:sldId id="308" r:id="rId17"/>
    <p:sldId id="311" r:id="rId18"/>
    <p:sldId id="319" r:id="rId19"/>
    <p:sldId id="324" r:id="rId20"/>
    <p:sldId id="320" r:id="rId21"/>
    <p:sldId id="304" r:id="rId22"/>
    <p:sldId id="305" r:id="rId23"/>
    <p:sldId id="303" r:id="rId24"/>
    <p:sldId id="326" r:id="rId25"/>
    <p:sldId id="325" r:id="rId26"/>
    <p:sldId id="283" r:id="rId27"/>
    <p:sldId id="313" r:id="rId28"/>
    <p:sldId id="312" r:id="rId29"/>
    <p:sldId id="302"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23398;&#20064;&#30740;&#31350;&#30456;&#20851;\4.22\7526block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888965219018059"/>
          <c:y val="8.7986354113500323E-2"/>
          <c:w val="0.71936111111111101"/>
          <c:h val="0.73914259086672895"/>
        </c:manualLayout>
      </c:layout>
      <c:scatterChart>
        <c:scatterStyle val="lineMarker"/>
        <c:varyColors val="0"/>
        <c:ser>
          <c:idx val="0"/>
          <c:order val="0"/>
          <c:tx>
            <c:v>AMR1</c:v>
          </c:tx>
          <c:spPr>
            <a:ln w="15875" cap="rnd" cmpd="sng">
              <a:solidFill>
                <a:srgbClr val="E7E6E6">
                  <a:lumMod val="25000"/>
                </a:srgbClr>
              </a:solidFill>
              <a:prstDash val="solid"/>
              <a:round/>
            </a:ln>
            <a:effectLst/>
          </c:spPr>
          <c:marker>
            <c:symbol val="none"/>
          </c:marker>
          <c:xVal>
            <c:numRef>
              <c:f>'[Microsoft PowerPoint 中的图表]Sheet1'!$AH$1:$AH$600</c:f>
              <c:numCache>
                <c:formatCode>General</c:formatCode>
                <c:ptCount val="60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numCache>
            </c:numRef>
          </c:xVal>
          <c:yVal>
            <c:numRef>
              <c:f>'[Microsoft PowerPoint 中的图表]Sheet1'!$AI$1:$AI$600</c:f>
              <c:numCache>
                <c:formatCode>General</c:formatCode>
                <c:ptCount val="600"/>
                <c:pt idx="0">
                  <c:v>2.1846930000000002</c:v>
                </c:pt>
                <c:pt idx="1">
                  <c:v>2.4120910000000002</c:v>
                </c:pt>
                <c:pt idx="2">
                  <c:v>2.196056</c:v>
                </c:pt>
                <c:pt idx="3">
                  <c:v>2.138744</c:v>
                </c:pt>
                <c:pt idx="4">
                  <c:v>2.079323</c:v>
                </c:pt>
                <c:pt idx="5">
                  <c:v>1.99962</c:v>
                </c:pt>
                <c:pt idx="6">
                  <c:v>1.9746109999999999</c:v>
                </c:pt>
                <c:pt idx="7">
                  <c:v>1.86534</c:v>
                </c:pt>
                <c:pt idx="8">
                  <c:v>1.775792</c:v>
                </c:pt>
                <c:pt idx="9">
                  <c:v>1.4526829999999999</c:v>
                </c:pt>
                <c:pt idx="10">
                  <c:v>1.2549939999999999</c:v>
                </c:pt>
                <c:pt idx="11">
                  <c:v>1.3047960000000001</c:v>
                </c:pt>
                <c:pt idx="12">
                  <c:v>1.345529</c:v>
                </c:pt>
                <c:pt idx="13">
                  <c:v>1.394239</c:v>
                </c:pt>
                <c:pt idx="14">
                  <c:v>1.453511</c:v>
                </c:pt>
                <c:pt idx="15">
                  <c:v>1.5463</c:v>
                </c:pt>
                <c:pt idx="16">
                  <c:v>1.650838</c:v>
                </c:pt>
                <c:pt idx="17">
                  <c:v>1.8102529999999999</c:v>
                </c:pt>
                <c:pt idx="18">
                  <c:v>2.2173430000000001</c:v>
                </c:pt>
                <c:pt idx="19">
                  <c:v>2.6654610000000001</c:v>
                </c:pt>
                <c:pt idx="20">
                  <c:v>2.7734239999999999</c:v>
                </c:pt>
                <c:pt idx="21">
                  <c:v>2.613756</c:v>
                </c:pt>
                <c:pt idx="22">
                  <c:v>2.4829219999999999</c:v>
                </c:pt>
                <c:pt idx="23">
                  <c:v>2.3413020000000002</c:v>
                </c:pt>
                <c:pt idx="24">
                  <c:v>2.1841900000000001</c:v>
                </c:pt>
                <c:pt idx="25">
                  <c:v>2.092994</c:v>
                </c:pt>
                <c:pt idx="26">
                  <c:v>1.9724759999999999</c:v>
                </c:pt>
                <c:pt idx="27">
                  <c:v>1.9332510000000001</c:v>
                </c:pt>
                <c:pt idx="28">
                  <c:v>1.8412200000000001</c:v>
                </c:pt>
                <c:pt idx="29">
                  <c:v>1.5488580000000001</c:v>
                </c:pt>
                <c:pt idx="30">
                  <c:v>1.3892249999999999</c:v>
                </c:pt>
                <c:pt idx="31">
                  <c:v>1.410005</c:v>
                </c:pt>
                <c:pt idx="32">
                  <c:v>1.4455579999999999</c:v>
                </c:pt>
                <c:pt idx="33">
                  <c:v>1.4657039999999999</c:v>
                </c:pt>
                <c:pt idx="34">
                  <c:v>1.437954</c:v>
                </c:pt>
                <c:pt idx="35">
                  <c:v>1.4145719999999999</c:v>
                </c:pt>
                <c:pt idx="36">
                  <c:v>1.3888309999999999</c:v>
                </c:pt>
                <c:pt idx="37">
                  <c:v>1.350722</c:v>
                </c:pt>
                <c:pt idx="38">
                  <c:v>1.358223</c:v>
                </c:pt>
                <c:pt idx="39">
                  <c:v>1.5868960000000001</c:v>
                </c:pt>
                <c:pt idx="40">
                  <c:v>1.747798</c:v>
                </c:pt>
                <c:pt idx="41">
                  <c:v>1.550535</c:v>
                </c:pt>
                <c:pt idx="42">
                  <c:v>1.486337</c:v>
                </c:pt>
                <c:pt idx="43">
                  <c:v>1.4381949999999999</c:v>
                </c:pt>
                <c:pt idx="44">
                  <c:v>1.419797</c:v>
                </c:pt>
                <c:pt idx="45">
                  <c:v>1.3935489999999999</c:v>
                </c:pt>
                <c:pt idx="46">
                  <c:v>1.3922490000000001</c:v>
                </c:pt>
                <c:pt idx="47">
                  <c:v>1.504812</c:v>
                </c:pt>
                <c:pt idx="48">
                  <c:v>1.6895230000000001</c:v>
                </c:pt>
                <c:pt idx="49">
                  <c:v>1.9165620000000001</c:v>
                </c:pt>
                <c:pt idx="50">
                  <c:v>1.9572970000000001</c:v>
                </c:pt>
                <c:pt idx="51">
                  <c:v>2.0408309999999998</c:v>
                </c:pt>
                <c:pt idx="52">
                  <c:v>2.1256179999999998</c:v>
                </c:pt>
                <c:pt idx="53">
                  <c:v>2.1471439999999999</c:v>
                </c:pt>
                <c:pt idx="54">
                  <c:v>2.1777319999999998</c:v>
                </c:pt>
                <c:pt idx="55">
                  <c:v>2.0368300000000001</c:v>
                </c:pt>
                <c:pt idx="56">
                  <c:v>1.6996849999999999</c:v>
                </c:pt>
                <c:pt idx="57">
                  <c:v>9.9999997999999993E-3</c:v>
                </c:pt>
                <c:pt idx="58">
                  <c:v>0.78342940000000005</c:v>
                </c:pt>
                <c:pt idx="59">
                  <c:v>9.9999997999999993E-3</c:v>
                </c:pt>
                <c:pt idx="60">
                  <c:v>0.2370958</c:v>
                </c:pt>
                <c:pt idx="61">
                  <c:v>0.40818660000000001</c:v>
                </c:pt>
                <c:pt idx="62">
                  <c:v>0.41490349999999998</c:v>
                </c:pt>
                <c:pt idx="63">
                  <c:v>0.56827859999999997</c:v>
                </c:pt>
                <c:pt idx="64">
                  <c:v>9.9999997999999993E-3</c:v>
                </c:pt>
                <c:pt idx="65">
                  <c:v>0.51842739999999998</c:v>
                </c:pt>
                <c:pt idx="66">
                  <c:v>0.59595050000000005</c:v>
                </c:pt>
                <c:pt idx="67">
                  <c:v>0.63719800000000004</c:v>
                </c:pt>
                <c:pt idx="68">
                  <c:v>0.74466189999999999</c:v>
                </c:pt>
                <c:pt idx="69">
                  <c:v>0.71993300000000005</c:v>
                </c:pt>
                <c:pt idx="70">
                  <c:v>0.84112160000000002</c:v>
                </c:pt>
                <c:pt idx="71">
                  <c:v>0.81111049999999996</c:v>
                </c:pt>
                <c:pt idx="72">
                  <c:v>0.81403979999999998</c:v>
                </c:pt>
                <c:pt idx="73">
                  <c:v>0.95401919999999996</c:v>
                </c:pt>
                <c:pt idx="74">
                  <c:v>0.83324010000000004</c:v>
                </c:pt>
                <c:pt idx="75">
                  <c:v>0.62008989999999997</c:v>
                </c:pt>
                <c:pt idx="76">
                  <c:v>9.9999997999999993E-3</c:v>
                </c:pt>
                <c:pt idx="77">
                  <c:v>0.42244179999999998</c:v>
                </c:pt>
                <c:pt idx="78">
                  <c:v>9.9999997999999993E-3</c:v>
                </c:pt>
                <c:pt idx="79">
                  <c:v>0.53649789999999997</c:v>
                </c:pt>
                <c:pt idx="80">
                  <c:v>0.66707939999999999</c:v>
                </c:pt>
                <c:pt idx="81">
                  <c:v>9.9999997999999993E-3</c:v>
                </c:pt>
                <c:pt idx="82">
                  <c:v>0.90007239999999999</c:v>
                </c:pt>
                <c:pt idx="83">
                  <c:v>9.9999997999999993E-3</c:v>
                </c:pt>
                <c:pt idx="84">
                  <c:v>0.89741020000000005</c:v>
                </c:pt>
                <c:pt idx="85">
                  <c:v>1.1437930000000001</c:v>
                </c:pt>
                <c:pt idx="86">
                  <c:v>1.1372249999999999</c:v>
                </c:pt>
                <c:pt idx="87">
                  <c:v>1.339831</c:v>
                </c:pt>
                <c:pt idx="88">
                  <c:v>1.4001539999999999</c:v>
                </c:pt>
                <c:pt idx="89">
                  <c:v>1.4154420000000001</c:v>
                </c:pt>
                <c:pt idx="90">
                  <c:v>1.4572750000000001</c:v>
                </c:pt>
                <c:pt idx="91">
                  <c:v>1.420129</c:v>
                </c:pt>
                <c:pt idx="92">
                  <c:v>1.4203870000000001</c:v>
                </c:pt>
                <c:pt idx="93">
                  <c:v>1.4649920000000001</c:v>
                </c:pt>
                <c:pt idx="94">
                  <c:v>1.5217700000000001</c:v>
                </c:pt>
                <c:pt idx="95">
                  <c:v>9.9999997999999993E-3</c:v>
                </c:pt>
                <c:pt idx="96">
                  <c:v>1.4791879999999999</c:v>
                </c:pt>
                <c:pt idx="97">
                  <c:v>9.9999997999999993E-3</c:v>
                </c:pt>
                <c:pt idx="98">
                  <c:v>1.4368570000000001</c:v>
                </c:pt>
                <c:pt idx="99">
                  <c:v>1.437343</c:v>
                </c:pt>
                <c:pt idx="100">
                  <c:v>9.9999997999999993E-3</c:v>
                </c:pt>
                <c:pt idx="101">
                  <c:v>1.3848009999999999</c:v>
                </c:pt>
                <c:pt idx="102">
                  <c:v>9.9999997999999993E-3</c:v>
                </c:pt>
                <c:pt idx="103">
                  <c:v>1.15025</c:v>
                </c:pt>
                <c:pt idx="104">
                  <c:v>1.1598889999999999</c:v>
                </c:pt>
                <c:pt idx="105">
                  <c:v>1.1659900000000001</c:v>
                </c:pt>
                <c:pt idx="106">
                  <c:v>1.137419</c:v>
                </c:pt>
                <c:pt idx="107">
                  <c:v>1.1489130000000001</c:v>
                </c:pt>
                <c:pt idx="108">
                  <c:v>1.139151</c:v>
                </c:pt>
                <c:pt idx="109">
                  <c:v>1.1305130000000001</c:v>
                </c:pt>
                <c:pt idx="110">
                  <c:v>1.1190720000000001</c:v>
                </c:pt>
                <c:pt idx="111">
                  <c:v>1.092452</c:v>
                </c:pt>
                <c:pt idx="112">
                  <c:v>1.119707</c:v>
                </c:pt>
                <c:pt idx="113">
                  <c:v>1.070692</c:v>
                </c:pt>
                <c:pt idx="114">
                  <c:v>1.045536</c:v>
                </c:pt>
                <c:pt idx="115">
                  <c:v>1.0315840000000001</c:v>
                </c:pt>
                <c:pt idx="116">
                  <c:v>0.99067959999999999</c:v>
                </c:pt>
                <c:pt idx="117">
                  <c:v>0.96615030000000002</c:v>
                </c:pt>
                <c:pt idx="118">
                  <c:v>0.92215919999999996</c:v>
                </c:pt>
                <c:pt idx="119">
                  <c:v>0.91091730000000004</c:v>
                </c:pt>
                <c:pt idx="120">
                  <c:v>0.89788219999999996</c:v>
                </c:pt>
                <c:pt idx="121">
                  <c:v>0.89056389999999996</c:v>
                </c:pt>
                <c:pt idx="122">
                  <c:v>0.83214410000000005</c:v>
                </c:pt>
                <c:pt idx="123">
                  <c:v>0.78280430000000001</c:v>
                </c:pt>
                <c:pt idx="124">
                  <c:v>0.74755070000000001</c:v>
                </c:pt>
                <c:pt idx="125">
                  <c:v>0.78734579999999998</c:v>
                </c:pt>
                <c:pt idx="126">
                  <c:v>0.80105079999999995</c:v>
                </c:pt>
                <c:pt idx="127">
                  <c:v>0.76586209999999999</c:v>
                </c:pt>
                <c:pt idx="128">
                  <c:v>0.73584559999999999</c:v>
                </c:pt>
                <c:pt idx="129">
                  <c:v>0.69240889999999999</c:v>
                </c:pt>
                <c:pt idx="130">
                  <c:v>0.68956260000000003</c:v>
                </c:pt>
                <c:pt idx="131">
                  <c:v>0.68490850000000003</c:v>
                </c:pt>
                <c:pt idx="132">
                  <c:v>0.71560040000000003</c:v>
                </c:pt>
                <c:pt idx="133">
                  <c:v>0.72514029999999996</c:v>
                </c:pt>
                <c:pt idx="134">
                  <c:v>0.68445460000000002</c:v>
                </c:pt>
                <c:pt idx="135">
                  <c:v>0.70545860000000005</c:v>
                </c:pt>
                <c:pt idx="136">
                  <c:v>0.70628360000000001</c:v>
                </c:pt>
                <c:pt idx="137">
                  <c:v>0.74104979999999998</c:v>
                </c:pt>
                <c:pt idx="138">
                  <c:v>0.73681149999999995</c:v>
                </c:pt>
                <c:pt idx="139">
                  <c:v>0.70621780000000001</c:v>
                </c:pt>
                <c:pt idx="140">
                  <c:v>0.70912509999999995</c:v>
                </c:pt>
                <c:pt idx="141">
                  <c:v>0.71765520000000005</c:v>
                </c:pt>
                <c:pt idx="142">
                  <c:v>0.73084289999999996</c:v>
                </c:pt>
                <c:pt idx="143">
                  <c:v>0.71499639999999998</c:v>
                </c:pt>
                <c:pt idx="144">
                  <c:v>0.75579379999999996</c:v>
                </c:pt>
                <c:pt idx="145">
                  <c:v>0.72580739999999999</c:v>
                </c:pt>
                <c:pt idx="146">
                  <c:v>0.70843069999999997</c:v>
                </c:pt>
                <c:pt idx="147">
                  <c:v>0.70154090000000002</c:v>
                </c:pt>
                <c:pt idx="148">
                  <c:v>0.67402490000000004</c:v>
                </c:pt>
                <c:pt idx="149">
                  <c:v>0.7234891</c:v>
                </c:pt>
                <c:pt idx="150">
                  <c:v>0.71793149999999994</c:v>
                </c:pt>
                <c:pt idx="151">
                  <c:v>0.70889449999999998</c:v>
                </c:pt>
                <c:pt idx="152">
                  <c:v>0.69301889999999999</c:v>
                </c:pt>
                <c:pt idx="153">
                  <c:v>0.65352489999999996</c:v>
                </c:pt>
                <c:pt idx="154">
                  <c:v>0.67642769999999997</c:v>
                </c:pt>
                <c:pt idx="155">
                  <c:v>0.65832559999999996</c:v>
                </c:pt>
                <c:pt idx="156">
                  <c:v>0.67505269999999995</c:v>
                </c:pt>
                <c:pt idx="157">
                  <c:v>0.6541169</c:v>
                </c:pt>
                <c:pt idx="158">
                  <c:v>0.61836020000000003</c:v>
                </c:pt>
                <c:pt idx="159">
                  <c:v>0.62432739999999998</c:v>
                </c:pt>
                <c:pt idx="160">
                  <c:v>0.62814519999999996</c:v>
                </c:pt>
                <c:pt idx="161">
                  <c:v>0.6375885</c:v>
                </c:pt>
                <c:pt idx="162">
                  <c:v>0.61394970000000004</c:v>
                </c:pt>
                <c:pt idx="163">
                  <c:v>0.64635189999999998</c:v>
                </c:pt>
                <c:pt idx="164">
                  <c:v>0.63564220000000005</c:v>
                </c:pt>
                <c:pt idx="165">
                  <c:v>0.60707659999999997</c:v>
                </c:pt>
                <c:pt idx="166">
                  <c:v>0.62677760000000005</c:v>
                </c:pt>
                <c:pt idx="167">
                  <c:v>0.61968000000000001</c:v>
                </c:pt>
                <c:pt idx="168">
                  <c:v>0.62528510000000004</c:v>
                </c:pt>
                <c:pt idx="169">
                  <c:v>0.61126409999999998</c:v>
                </c:pt>
                <c:pt idx="170">
                  <c:v>0.60600350000000003</c:v>
                </c:pt>
                <c:pt idx="171">
                  <c:v>0.59665590000000002</c:v>
                </c:pt>
                <c:pt idx="172">
                  <c:v>0.56731229999999999</c:v>
                </c:pt>
                <c:pt idx="173">
                  <c:v>0.57244950000000006</c:v>
                </c:pt>
                <c:pt idx="174">
                  <c:v>0.54539479999999996</c:v>
                </c:pt>
                <c:pt idx="175">
                  <c:v>0.58112450000000004</c:v>
                </c:pt>
                <c:pt idx="176">
                  <c:v>0.57812649999999999</c:v>
                </c:pt>
                <c:pt idx="177">
                  <c:v>0.56220840000000005</c:v>
                </c:pt>
                <c:pt idx="178">
                  <c:v>0.53938079999999999</c:v>
                </c:pt>
                <c:pt idx="179">
                  <c:v>0.5199338</c:v>
                </c:pt>
                <c:pt idx="180">
                  <c:v>0.51441570000000003</c:v>
                </c:pt>
                <c:pt idx="181">
                  <c:v>0.48483759999999998</c:v>
                </c:pt>
                <c:pt idx="182">
                  <c:v>0.43452299999999999</c:v>
                </c:pt>
                <c:pt idx="183">
                  <c:v>0.45494630000000003</c:v>
                </c:pt>
                <c:pt idx="184">
                  <c:v>0.44995810000000003</c:v>
                </c:pt>
                <c:pt idx="185">
                  <c:v>0.48506579999999999</c:v>
                </c:pt>
                <c:pt idx="186">
                  <c:v>0.4741514</c:v>
                </c:pt>
                <c:pt idx="187">
                  <c:v>0.53718189999999999</c:v>
                </c:pt>
                <c:pt idx="188">
                  <c:v>0.53389540000000002</c:v>
                </c:pt>
                <c:pt idx="189">
                  <c:v>0.51142359999999998</c:v>
                </c:pt>
                <c:pt idx="190">
                  <c:v>0.52506870000000005</c:v>
                </c:pt>
                <c:pt idx="191">
                  <c:v>0.49563629999999997</c:v>
                </c:pt>
                <c:pt idx="192">
                  <c:v>0.51995309999999995</c:v>
                </c:pt>
                <c:pt idx="193">
                  <c:v>0.50321760000000004</c:v>
                </c:pt>
                <c:pt idx="194">
                  <c:v>0.54611410000000005</c:v>
                </c:pt>
                <c:pt idx="195">
                  <c:v>0.56442709999999996</c:v>
                </c:pt>
                <c:pt idx="196">
                  <c:v>0.52585199999999999</c:v>
                </c:pt>
                <c:pt idx="197">
                  <c:v>0.61608399999999996</c:v>
                </c:pt>
                <c:pt idx="198">
                  <c:v>0.65020259999999996</c:v>
                </c:pt>
                <c:pt idx="199">
                  <c:v>0.72919579999999995</c:v>
                </c:pt>
                <c:pt idx="200">
                  <c:v>0.73442379999999996</c:v>
                </c:pt>
                <c:pt idx="201">
                  <c:v>0.68334209999999995</c:v>
                </c:pt>
                <c:pt idx="202">
                  <c:v>0.73118850000000002</c:v>
                </c:pt>
                <c:pt idx="203">
                  <c:v>0.71558549999999999</c:v>
                </c:pt>
                <c:pt idx="204">
                  <c:v>0.82359979999999999</c:v>
                </c:pt>
                <c:pt idx="205">
                  <c:v>0.84554359999999995</c:v>
                </c:pt>
                <c:pt idx="206">
                  <c:v>0.89156340000000001</c:v>
                </c:pt>
                <c:pt idx="207">
                  <c:v>0.90324230000000005</c:v>
                </c:pt>
                <c:pt idx="208">
                  <c:v>0.85493220000000003</c:v>
                </c:pt>
                <c:pt idx="209">
                  <c:v>0.87678560000000005</c:v>
                </c:pt>
                <c:pt idx="210">
                  <c:v>0.87520350000000002</c:v>
                </c:pt>
                <c:pt idx="211">
                  <c:v>0.90935239999999995</c:v>
                </c:pt>
                <c:pt idx="212">
                  <c:v>0.91681840000000003</c:v>
                </c:pt>
                <c:pt idx="213">
                  <c:v>0.86051259999999996</c:v>
                </c:pt>
                <c:pt idx="214">
                  <c:v>0.87738899999999997</c:v>
                </c:pt>
                <c:pt idx="215">
                  <c:v>0.85361430000000005</c:v>
                </c:pt>
                <c:pt idx="216">
                  <c:v>0.85474609999999995</c:v>
                </c:pt>
                <c:pt idx="217">
                  <c:v>0.83950130000000001</c:v>
                </c:pt>
                <c:pt idx="218">
                  <c:v>0.82182149999999998</c:v>
                </c:pt>
                <c:pt idx="219">
                  <c:v>0.73873259999999996</c:v>
                </c:pt>
                <c:pt idx="220">
                  <c:v>0.70276930000000004</c:v>
                </c:pt>
                <c:pt idx="221">
                  <c:v>0.77371840000000003</c:v>
                </c:pt>
                <c:pt idx="222">
                  <c:v>0.83175619999999995</c:v>
                </c:pt>
                <c:pt idx="223">
                  <c:v>0.91477379999999997</c:v>
                </c:pt>
                <c:pt idx="224">
                  <c:v>0.97276180000000001</c:v>
                </c:pt>
                <c:pt idx="225">
                  <c:v>0.94445120000000005</c:v>
                </c:pt>
                <c:pt idx="226">
                  <c:v>0.97892659999999998</c:v>
                </c:pt>
                <c:pt idx="227">
                  <c:v>0.96673719999999996</c:v>
                </c:pt>
                <c:pt idx="228">
                  <c:v>0.97548380000000001</c:v>
                </c:pt>
                <c:pt idx="229">
                  <c:v>0.97419140000000004</c:v>
                </c:pt>
                <c:pt idx="230">
                  <c:v>0.98428479999999996</c:v>
                </c:pt>
                <c:pt idx="231">
                  <c:v>0.97224699999999997</c:v>
                </c:pt>
                <c:pt idx="232">
                  <c:v>0.91196500000000003</c:v>
                </c:pt>
                <c:pt idx="233">
                  <c:v>0.91774860000000003</c:v>
                </c:pt>
                <c:pt idx="234">
                  <c:v>0.90161930000000001</c:v>
                </c:pt>
                <c:pt idx="235">
                  <c:v>0.91478539999999997</c:v>
                </c:pt>
                <c:pt idx="236">
                  <c:v>0.92986150000000001</c:v>
                </c:pt>
                <c:pt idx="237">
                  <c:v>0.97325499999999998</c:v>
                </c:pt>
                <c:pt idx="238">
                  <c:v>0.99552350000000001</c:v>
                </c:pt>
                <c:pt idx="239">
                  <c:v>0.97486790000000001</c:v>
                </c:pt>
                <c:pt idx="240">
                  <c:v>0.98680009999999996</c:v>
                </c:pt>
                <c:pt idx="241">
                  <c:v>0.97443519999999995</c:v>
                </c:pt>
                <c:pt idx="242">
                  <c:v>1.0172650000000001</c:v>
                </c:pt>
                <c:pt idx="243">
                  <c:v>1.0203759999999999</c:v>
                </c:pt>
                <c:pt idx="244">
                  <c:v>1.0003820000000001</c:v>
                </c:pt>
                <c:pt idx="245">
                  <c:v>0.99603240000000004</c:v>
                </c:pt>
                <c:pt idx="246">
                  <c:v>1.0177830000000001</c:v>
                </c:pt>
                <c:pt idx="247">
                  <c:v>1.025134</c:v>
                </c:pt>
                <c:pt idx="248">
                  <c:v>0.9822999</c:v>
                </c:pt>
                <c:pt idx="249">
                  <c:v>0.97492900000000005</c:v>
                </c:pt>
                <c:pt idx="250">
                  <c:v>0.97576770000000002</c:v>
                </c:pt>
                <c:pt idx="251">
                  <c:v>0.97534069999999995</c:v>
                </c:pt>
                <c:pt idx="252">
                  <c:v>0.986761</c:v>
                </c:pt>
                <c:pt idx="253">
                  <c:v>0.98085199999999995</c:v>
                </c:pt>
                <c:pt idx="254">
                  <c:v>0.99076730000000002</c:v>
                </c:pt>
                <c:pt idx="255">
                  <c:v>0.95397169999999998</c:v>
                </c:pt>
                <c:pt idx="256">
                  <c:v>0.96388339999999995</c:v>
                </c:pt>
                <c:pt idx="257">
                  <c:v>0.9577504</c:v>
                </c:pt>
                <c:pt idx="258">
                  <c:v>0.95916060000000003</c:v>
                </c:pt>
                <c:pt idx="259">
                  <c:v>0.99375570000000002</c:v>
                </c:pt>
                <c:pt idx="260">
                  <c:v>0.98695259999999996</c:v>
                </c:pt>
                <c:pt idx="261">
                  <c:v>1.0072369999999999</c:v>
                </c:pt>
                <c:pt idx="262">
                  <c:v>0.98353800000000002</c:v>
                </c:pt>
                <c:pt idx="263">
                  <c:v>0.98942949999999996</c:v>
                </c:pt>
                <c:pt idx="264">
                  <c:v>1.0152859999999999</c:v>
                </c:pt>
                <c:pt idx="265">
                  <c:v>1.0136689999999999</c:v>
                </c:pt>
                <c:pt idx="266">
                  <c:v>1.0196080000000001</c:v>
                </c:pt>
                <c:pt idx="267">
                  <c:v>1.013177</c:v>
                </c:pt>
                <c:pt idx="268">
                  <c:v>1.01213</c:v>
                </c:pt>
                <c:pt idx="269">
                  <c:v>1.0095529999999999</c:v>
                </c:pt>
                <c:pt idx="270">
                  <c:v>1.0072410000000001</c:v>
                </c:pt>
                <c:pt idx="271">
                  <c:v>1.0707249999999999</c:v>
                </c:pt>
                <c:pt idx="272">
                  <c:v>1.0847640000000001</c:v>
                </c:pt>
                <c:pt idx="273">
                  <c:v>1.1122540000000001</c:v>
                </c:pt>
                <c:pt idx="274">
                  <c:v>1.119129</c:v>
                </c:pt>
                <c:pt idx="275">
                  <c:v>1.1117269999999999</c:v>
                </c:pt>
                <c:pt idx="276">
                  <c:v>1.116258</c:v>
                </c:pt>
                <c:pt idx="277">
                  <c:v>1.1086050000000001</c:v>
                </c:pt>
                <c:pt idx="278">
                  <c:v>1.1600600000000001</c:v>
                </c:pt>
                <c:pt idx="279">
                  <c:v>1.153114</c:v>
                </c:pt>
                <c:pt idx="280">
                  <c:v>1.1509119999999999</c:v>
                </c:pt>
                <c:pt idx="281">
                  <c:v>1.0754889999999999</c:v>
                </c:pt>
                <c:pt idx="282">
                  <c:v>1.0129969999999999</c:v>
                </c:pt>
                <c:pt idx="283">
                  <c:v>1.037539</c:v>
                </c:pt>
                <c:pt idx="284">
                  <c:v>1.0338540000000001</c:v>
                </c:pt>
                <c:pt idx="285">
                  <c:v>0.98838329999999996</c:v>
                </c:pt>
                <c:pt idx="286">
                  <c:v>0.93932870000000002</c:v>
                </c:pt>
                <c:pt idx="287">
                  <c:v>0.88074589999999997</c:v>
                </c:pt>
                <c:pt idx="288">
                  <c:v>0.8671799</c:v>
                </c:pt>
                <c:pt idx="289">
                  <c:v>0.88114320000000002</c:v>
                </c:pt>
                <c:pt idx="290">
                  <c:v>0.89443150000000005</c:v>
                </c:pt>
                <c:pt idx="291">
                  <c:v>0.89009609999999995</c:v>
                </c:pt>
                <c:pt idx="292">
                  <c:v>0.95465120000000003</c:v>
                </c:pt>
                <c:pt idx="293">
                  <c:v>0.96062230000000004</c:v>
                </c:pt>
                <c:pt idx="294">
                  <c:v>0.98310149999999996</c:v>
                </c:pt>
                <c:pt idx="295">
                  <c:v>1.0349299999999999</c:v>
                </c:pt>
                <c:pt idx="296">
                  <c:v>1.0440940000000001</c:v>
                </c:pt>
                <c:pt idx="297">
                  <c:v>1.0476190000000001</c:v>
                </c:pt>
                <c:pt idx="298">
                  <c:v>0.95918769999999998</c:v>
                </c:pt>
                <c:pt idx="299">
                  <c:v>0.9132422</c:v>
                </c:pt>
                <c:pt idx="300">
                  <c:v>0.92635020000000001</c:v>
                </c:pt>
                <c:pt idx="301">
                  <c:v>0.91188190000000002</c:v>
                </c:pt>
                <c:pt idx="302">
                  <c:v>0.87219760000000002</c:v>
                </c:pt>
                <c:pt idx="303">
                  <c:v>0.82255299999999998</c:v>
                </c:pt>
                <c:pt idx="304">
                  <c:v>0.84595089999999995</c:v>
                </c:pt>
                <c:pt idx="305">
                  <c:v>0.86919829999999998</c:v>
                </c:pt>
                <c:pt idx="306">
                  <c:v>0.84675509999999998</c:v>
                </c:pt>
                <c:pt idx="307">
                  <c:v>0.84461030000000004</c:v>
                </c:pt>
                <c:pt idx="308">
                  <c:v>0.84529430000000005</c:v>
                </c:pt>
                <c:pt idx="309">
                  <c:v>0.89091989999999999</c:v>
                </c:pt>
                <c:pt idx="310">
                  <c:v>0.90118960000000004</c:v>
                </c:pt>
                <c:pt idx="311">
                  <c:v>0.92919200000000002</c:v>
                </c:pt>
                <c:pt idx="312">
                  <c:v>0.94149470000000002</c:v>
                </c:pt>
                <c:pt idx="313">
                  <c:v>0.91817119999999997</c:v>
                </c:pt>
                <c:pt idx="314">
                  <c:v>0.88603889999999996</c:v>
                </c:pt>
                <c:pt idx="315">
                  <c:v>0.84506990000000004</c:v>
                </c:pt>
                <c:pt idx="316">
                  <c:v>0.8703263</c:v>
                </c:pt>
                <c:pt idx="317">
                  <c:v>0.8739751</c:v>
                </c:pt>
                <c:pt idx="318">
                  <c:v>0.83379570000000003</c:v>
                </c:pt>
                <c:pt idx="319">
                  <c:v>0.82678750000000001</c:v>
                </c:pt>
                <c:pt idx="320">
                  <c:v>0.83806449999999999</c:v>
                </c:pt>
                <c:pt idx="321">
                  <c:v>0.82753920000000003</c:v>
                </c:pt>
                <c:pt idx="322">
                  <c:v>0.80268980000000001</c:v>
                </c:pt>
                <c:pt idx="323">
                  <c:v>0.83518440000000005</c:v>
                </c:pt>
                <c:pt idx="324">
                  <c:v>0.83338769999999995</c:v>
                </c:pt>
                <c:pt idx="325">
                  <c:v>0.83401809999999998</c:v>
                </c:pt>
                <c:pt idx="326">
                  <c:v>0.89435790000000004</c:v>
                </c:pt>
                <c:pt idx="327">
                  <c:v>0.91993420000000004</c:v>
                </c:pt>
                <c:pt idx="328">
                  <c:v>0.92446609999999996</c:v>
                </c:pt>
                <c:pt idx="329">
                  <c:v>0.91545620000000005</c:v>
                </c:pt>
                <c:pt idx="330">
                  <c:v>0.90033479999999999</c:v>
                </c:pt>
                <c:pt idx="331">
                  <c:v>0.91229870000000002</c:v>
                </c:pt>
                <c:pt idx="332">
                  <c:v>0.90590360000000003</c:v>
                </c:pt>
                <c:pt idx="333">
                  <c:v>0.88908390000000004</c:v>
                </c:pt>
                <c:pt idx="334">
                  <c:v>0.87254739999999997</c:v>
                </c:pt>
                <c:pt idx="335">
                  <c:v>0.90852900000000003</c:v>
                </c:pt>
                <c:pt idx="336">
                  <c:v>0.92562069999999996</c:v>
                </c:pt>
                <c:pt idx="337">
                  <c:v>0.90115429999999996</c:v>
                </c:pt>
                <c:pt idx="338">
                  <c:v>0.92956669999999997</c:v>
                </c:pt>
                <c:pt idx="339">
                  <c:v>0.93449850000000001</c:v>
                </c:pt>
                <c:pt idx="340">
                  <c:v>0.9348071</c:v>
                </c:pt>
                <c:pt idx="341">
                  <c:v>0.94131480000000001</c:v>
                </c:pt>
                <c:pt idx="342">
                  <c:v>1.0177860000000001</c:v>
                </c:pt>
                <c:pt idx="343">
                  <c:v>1.048664</c:v>
                </c:pt>
                <c:pt idx="344">
                  <c:v>1.0461750000000001</c:v>
                </c:pt>
                <c:pt idx="345">
                  <c:v>1.137645</c:v>
                </c:pt>
                <c:pt idx="346">
                  <c:v>1.151152</c:v>
                </c:pt>
                <c:pt idx="347">
                  <c:v>1.2237450000000001</c:v>
                </c:pt>
                <c:pt idx="348">
                  <c:v>1.220607</c:v>
                </c:pt>
                <c:pt idx="349">
                  <c:v>1.2064379999999999</c:v>
                </c:pt>
                <c:pt idx="350">
                  <c:v>1.2539180000000001</c:v>
                </c:pt>
                <c:pt idx="351">
                  <c:v>1.2408030000000001</c:v>
                </c:pt>
                <c:pt idx="352">
                  <c:v>1.2783119999999999</c:v>
                </c:pt>
                <c:pt idx="353">
                  <c:v>1.2699020000000001</c:v>
                </c:pt>
                <c:pt idx="354">
                  <c:v>1.26475</c:v>
                </c:pt>
                <c:pt idx="355">
                  <c:v>1.268813</c:v>
                </c:pt>
                <c:pt idx="356">
                  <c:v>1.2607299999999999</c:v>
                </c:pt>
                <c:pt idx="357">
                  <c:v>1.341496</c:v>
                </c:pt>
                <c:pt idx="358">
                  <c:v>1.344662</c:v>
                </c:pt>
                <c:pt idx="359">
                  <c:v>1.419656</c:v>
                </c:pt>
                <c:pt idx="360">
                  <c:v>1.4208860000000001</c:v>
                </c:pt>
                <c:pt idx="361">
                  <c:v>1.4137200000000001</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1.2027509999999999</c:v>
                </c:pt>
                <c:pt idx="389">
                  <c:v>1.202032</c:v>
                </c:pt>
                <c:pt idx="390">
                  <c:v>1.1743140000000001</c:v>
                </c:pt>
                <c:pt idx="391">
                  <c:v>1.1664159999999999</c:v>
                </c:pt>
                <c:pt idx="392">
                  <c:v>1.1714929999999999</c:v>
                </c:pt>
                <c:pt idx="393">
                  <c:v>1.12534</c:v>
                </c:pt>
                <c:pt idx="394">
                  <c:v>1.1553119999999999</c:v>
                </c:pt>
                <c:pt idx="395">
                  <c:v>1.1736530000000001</c:v>
                </c:pt>
                <c:pt idx="396">
                  <c:v>1.125874</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0.66998619999999998</c:v>
                </c:pt>
                <c:pt idx="408">
                  <c:v>0.66676970000000002</c:v>
                </c:pt>
                <c:pt idx="409">
                  <c:v>0.68818889999999999</c:v>
                </c:pt>
                <c:pt idx="410">
                  <c:v>0.65094240000000003</c:v>
                </c:pt>
                <c:pt idx="411">
                  <c:v>0.69771300000000003</c:v>
                </c:pt>
                <c:pt idx="412">
                  <c:v>0.67648330000000001</c:v>
                </c:pt>
                <c:pt idx="413">
                  <c:v>0.72016729999999995</c:v>
                </c:pt>
                <c:pt idx="414">
                  <c:v>0.74388609999999999</c:v>
                </c:pt>
                <c:pt idx="415">
                  <c:v>0.70127340000000005</c:v>
                </c:pt>
                <c:pt idx="416">
                  <c:v>0.77161990000000003</c:v>
                </c:pt>
                <c:pt idx="417">
                  <c:v>0.72876289999999999</c:v>
                </c:pt>
                <c:pt idx="418">
                  <c:v>0.77328399999999997</c:v>
                </c:pt>
                <c:pt idx="419">
                  <c:v>0.78170839999999997</c:v>
                </c:pt>
                <c:pt idx="420">
                  <c:v>0.77720840000000002</c:v>
                </c:pt>
                <c:pt idx="421">
                  <c:v>0.77131110000000003</c:v>
                </c:pt>
                <c:pt idx="422">
                  <c:v>0.74020810000000004</c:v>
                </c:pt>
                <c:pt idx="423">
                  <c:v>0.76780800000000005</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0.4218035</c:v>
                </c:pt>
                <c:pt idx="451">
                  <c:v>0.42084909999999998</c:v>
                </c:pt>
                <c:pt idx="452">
                  <c:v>0.49871769999999999</c:v>
                </c:pt>
                <c:pt idx="453">
                  <c:v>0.50467260000000003</c:v>
                </c:pt>
                <c:pt idx="454">
                  <c:v>0.49563269999999998</c:v>
                </c:pt>
                <c:pt idx="455">
                  <c:v>0.58684289999999995</c:v>
                </c:pt>
                <c:pt idx="456">
                  <c:v>0.5840803</c:v>
                </c:pt>
                <c:pt idx="457">
                  <c:v>0.60212239999999995</c:v>
                </c:pt>
                <c:pt idx="458">
                  <c:v>0.61313980000000001</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0.46817029999999998</c:v>
                </c:pt>
                <c:pt idx="487">
                  <c:v>0.4921587</c:v>
                </c:pt>
                <c:pt idx="488">
                  <c:v>0.53343099999999999</c:v>
                </c:pt>
                <c:pt idx="489">
                  <c:v>0.52748170000000005</c:v>
                </c:pt>
                <c:pt idx="490">
                  <c:v>0.54321779999999997</c:v>
                </c:pt>
                <c:pt idx="491">
                  <c:v>0.54966210000000004</c:v>
                </c:pt>
                <c:pt idx="492">
                  <c:v>0.5427324</c:v>
                </c:pt>
                <c:pt idx="493">
                  <c:v>0.62621249999999995</c:v>
                </c:pt>
                <c:pt idx="494">
                  <c:v>0.62861069999999997</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0.41232740000000001</c:v>
                </c:pt>
                <c:pt idx="522">
                  <c:v>0.41817510000000002</c:v>
                </c:pt>
                <c:pt idx="523">
                  <c:v>0.41286630000000002</c:v>
                </c:pt>
                <c:pt idx="524">
                  <c:v>0.49180040000000003</c:v>
                </c:pt>
                <c:pt idx="525">
                  <c:v>0.4934576</c:v>
                </c:pt>
                <c:pt idx="526">
                  <c:v>0.52064520000000003</c:v>
                </c:pt>
                <c:pt idx="527">
                  <c:v>0.51143950000000005</c:v>
                </c:pt>
                <c:pt idx="528">
                  <c:v>0.50868310000000005</c:v>
                </c:pt>
                <c:pt idx="529">
                  <c:v>0.55181930000000001</c:v>
                </c:pt>
                <c:pt idx="530">
                  <c:v>0.54766230000000005</c:v>
                </c:pt>
                <c:pt idx="531">
                  <c:v>9.9999997999999993E-3</c:v>
                </c:pt>
                <c:pt idx="532">
                  <c:v>9.9999997999999993E-3</c:v>
                </c:pt>
                <c:pt idx="533">
                  <c:v>0.2298866</c:v>
                </c:pt>
                <c:pt idx="534">
                  <c:v>0.2299657</c:v>
                </c:pt>
                <c:pt idx="535">
                  <c:v>0.23000129999999999</c:v>
                </c:pt>
                <c:pt idx="536">
                  <c:v>0.22906760000000001</c:v>
                </c:pt>
                <c:pt idx="537">
                  <c:v>0.2212626</c:v>
                </c:pt>
                <c:pt idx="538">
                  <c:v>0.28592410000000001</c:v>
                </c:pt>
                <c:pt idx="539">
                  <c:v>0.29812680000000003</c:v>
                </c:pt>
                <c:pt idx="540">
                  <c:v>0.28559319999999999</c:v>
                </c:pt>
                <c:pt idx="541">
                  <c:v>0.36573240000000001</c:v>
                </c:pt>
                <c:pt idx="542">
                  <c:v>0.36531730000000001</c:v>
                </c:pt>
                <c:pt idx="543">
                  <c:v>0.39763599999999999</c:v>
                </c:pt>
                <c:pt idx="544">
                  <c:v>0.40308729999999998</c:v>
                </c:pt>
                <c:pt idx="545">
                  <c:v>0.42058240000000002</c:v>
                </c:pt>
                <c:pt idx="546">
                  <c:v>0.42675249999999998</c:v>
                </c:pt>
                <c:pt idx="547">
                  <c:v>0.41424870000000003</c:v>
                </c:pt>
                <c:pt idx="548">
                  <c:v>0.49970160000000002</c:v>
                </c:pt>
                <c:pt idx="549">
                  <c:v>0.48929699999999998</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8.1137112999999997E-2</c:v>
                </c:pt>
                <c:pt idx="575">
                  <c:v>8.0381118000000001E-2</c:v>
                </c:pt>
                <c:pt idx="576">
                  <c:v>0.13692209999999999</c:v>
                </c:pt>
                <c:pt idx="577">
                  <c:v>0.1483611</c:v>
                </c:pt>
                <c:pt idx="578">
                  <c:v>0.13426879999999999</c:v>
                </c:pt>
                <c:pt idx="579">
                  <c:v>0.1992485</c:v>
                </c:pt>
                <c:pt idx="580">
                  <c:v>0.1996946</c:v>
                </c:pt>
                <c:pt idx="581">
                  <c:v>0.2059956</c:v>
                </c:pt>
                <c:pt idx="582">
                  <c:v>0.20017470000000001</c:v>
                </c:pt>
                <c:pt idx="583">
                  <c:v>0.22509899999999999</c:v>
                </c:pt>
                <c:pt idx="584">
                  <c:v>0.22018850000000001</c:v>
                </c:pt>
                <c:pt idx="585">
                  <c:v>0.17722479999999999</c:v>
                </c:pt>
                <c:pt idx="586">
                  <c:v>0.15172160000000001</c:v>
                </c:pt>
                <c:pt idx="587">
                  <c:v>0.1295394</c:v>
                </c:pt>
                <c:pt idx="588">
                  <c:v>0.17256479999999999</c:v>
                </c:pt>
                <c:pt idx="589">
                  <c:v>0.14106759999999999</c:v>
                </c:pt>
                <c:pt idx="590">
                  <c:v>0.1405681</c:v>
                </c:pt>
                <c:pt idx="591">
                  <c:v>0.13856360000000001</c:v>
                </c:pt>
                <c:pt idx="592">
                  <c:v>0.1016534</c:v>
                </c:pt>
                <c:pt idx="593">
                  <c:v>0.11790050000000001</c:v>
                </c:pt>
                <c:pt idx="594">
                  <c:v>8.0304526000000001E-2</c:v>
                </c:pt>
                <c:pt idx="595">
                  <c:v>9.6286549999999999E-2</c:v>
                </c:pt>
                <c:pt idx="596">
                  <c:v>4.2987528999999997E-2</c:v>
                </c:pt>
                <c:pt idx="597">
                  <c:v>1.3095598E-2</c:v>
                </c:pt>
                <c:pt idx="598">
                  <c:v>9.9999997999999993E-3</c:v>
                </c:pt>
                <c:pt idx="599">
                  <c:v>9.9999997999999993E-3</c:v>
                </c:pt>
              </c:numCache>
            </c:numRef>
          </c:yVal>
          <c:smooth val="0"/>
          <c:extLst>
            <c:ext xmlns:c16="http://schemas.microsoft.com/office/drawing/2014/chart" uri="{C3380CC4-5D6E-409C-BE32-E72D297353CC}">
              <c16:uniqueId val="{00000000-FC74-4A39-8659-0A48039AD865}"/>
            </c:ext>
          </c:extLst>
        </c:ser>
        <c:ser>
          <c:idx val="1"/>
          <c:order val="1"/>
          <c:tx>
            <c:v>FINE GRID</c:v>
          </c:tx>
          <c:spPr>
            <a:ln w="12700" cap="rnd" cmpd="sng">
              <a:solidFill>
                <a:srgbClr val="FF0000"/>
              </a:solidFill>
              <a:prstDash val="solid"/>
              <a:round/>
            </a:ln>
            <a:effectLst/>
          </c:spPr>
          <c:marker>
            <c:symbol val="none"/>
          </c:marker>
          <c:xVal>
            <c:numRef>
              <c:f>'[Microsoft PowerPoint 中的图表]Sheet1'!$AO$1:$AO$640</c:f>
              <c:numCache>
                <c:formatCode>General</c:formatCode>
                <c:ptCount val="64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pt idx="600">
                  <c:v>2627.1875</c:v>
                </c:pt>
                <c:pt idx="601">
                  <c:v>2631.5625</c:v>
                </c:pt>
                <c:pt idx="602">
                  <c:v>2635.9375</c:v>
                </c:pt>
                <c:pt idx="603">
                  <c:v>2640.3125</c:v>
                </c:pt>
                <c:pt idx="604">
                  <c:v>2644.6875</c:v>
                </c:pt>
                <c:pt idx="605">
                  <c:v>2649.0625</c:v>
                </c:pt>
                <c:pt idx="606">
                  <c:v>2653.4375</c:v>
                </c:pt>
                <c:pt idx="607">
                  <c:v>2657.8125</c:v>
                </c:pt>
                <c:pt idx="608">
                  <c:v>2662.1875</c:v>
                </c:pt>
                <c:pt idx="609">
                  <c:v>2666.5625</c:v>
                </c:pt>
                <c:pt idx="610">
                  <c:v>2670.9375</c:v>
                </c:pt>
                <c:pt idx="611">
                  <c:v>2675.3125</c:v>
                </c:pt>
                <c:pt idx="612">
                  <c:v>2679.6875</c:v>
                </c:pt>
                <c:pt idx="613">
                  <c:v>2684.0625</c:v>
                </c:pt>
                <c:pt idx="614">
                  <c:v>2688.4375</c:v>
                </c:pt>
                <c:pt idx="615">
                  <c:v>2692.8125</c:v>
                </c:pt>
                <c:pt idx="616">
                  <c:v>2697.1875</c:v>
                </c:pt>
                <c:pt idx="617">
                  <c:v>2701.5625</c:v>
                </c:pt>
                <c:pt idx="618">
                  <c:v>2705.9375</c:v>
                </c:pt>
                <c:pt idx="619">
                  <c:v>2710.3125</c:v>
                </c:pt>
                <c:pt idx="620">
                  <c:v>2714.6875</c:v>
                </c:pt>
                <c:pt idx="621">
                  <c:v>2719.0625</c:v>
                </c:pt>
                <c:pt idx="622">
                  <c:v>2723.4375</c:v>
                </c:pt>
                <c:pt idx="623">
                  <c:v>2727.8125</c:v>
                </c:pt>
                <c:pt idx="624">
                  <c:v>2732.1875</c:v>
                </c:pt>
                <c:pt idx="625">
                  <c:v>2736.5625</c:v>
                </c:pt>
                <c:pt idx="626">
                  <c:v>2740.9375</c:v>
                </c:pt>
                <c:pt idx="627">
                  <c:v>2745.3125</c:v>
                </c:pt>
                <c:pt idx="628">
                  <c:v>2749.6875</c:v>
                </c:pt>
                <c:pt idx="629">
                  <c:v>2754.0625</c:v>
                </c:pt>
                <c:pt idx="630">
                  <c:v>2758.4375</c:v>
                </c:pt>
                <c:pt idx="631">
                  <c:v>2762.8125</c:v>
                </c:pt>
                <c:pt idx="632">
                  <c:v>2767.1875</c:v>
                </c:pt>
                <c:pt idx="633">
                  <c:v>2771.5625</c:v>
                </c:pt>
                <c:pt idx="634">
                  <c:v>2775.9375</c:v>
                </c:pt>
                <c:pt idx="635">
                  <c:v>2780.3125</c:v>
                </c:pt>
                <c:pt idx="636">
                  <c:v>2784.6875</c:v>
                </c:pt>
                <c:pt idx="637">
                  <c:v>2789.0625</c:v>
                </c:pt>
                <c:pt idx="638">
                  <c:v>2793.4375</c:v>
                </c:pt>
                <c:pt idx="639">
                  <c:v>2797.8125</c:v>
                </c:pt>
              </c:numCache>
            </c:numRef>
          </c:xVal>
          <c:yVal>
            <c:numRef>
              <c:f>'[Microsoft PowerPoint 中的图表]Sheet1'!$AP$1:$AP$640</c:f>
              <c:numCache>
                <c:formatCode>General</c:formatCode>
                <c:ptCount val="640"/>
                <c:pt idx="0">
                  <c:v>2.0069780000000002</c:v>
                </c:pt>
                <c:pt idx="1">
                  <c:v>2.1295289999999998</c:v>
                </c:pt>
                <c:pt idx="2">
                  <c:v>1.9648049999999999</c:v>
                </c:pt>
                <c:pt idx="3">
                  <c:v>1.9159189999999999</c:v>
                </c:pt>
                <c:pt idx="4">
                  <c:v>1.876846</c:v>
                </c:pt>
                <c:pt idx="5">
                  <c:v>1.820791</c:v>
                </c:pt>
                <c:pt idx="6">
                  <c:v>1.816152</c:v>
                </c:pt>
                <c:pt idx="7">
                  <c:v>1.7364580000000001</c:v>
                </c:pt>
                <c:pt idx="8">
                  <c:v>1.6742669999999999</c:v>
                </c:pt>
                <c:pt idx="9">
                  <c:v>1.394074</c:v>
                </c:pt>
                <c:pt idx="10">
                  <c:v>1.22149</c:v>
                </c:pt>
                <c:pt idx="11">
                  <c:v>1.2764279999999999</c:v>
                </c:pt>
                <c:pt idx="12">
                  <c:v>1.323102</c:v>
                </c:pt>
                <c:pt idx="13">
                  <c:v>1.3822589999999999</c:v>
                </c:pt>
                <c:pt idx="14">
                  <c:v>1.4716050000000001</c:v>
                </c:pt>
                <c:pt idx="15">
                  <c:v>1.6503049999999999</c:v>
                </c:pt>
                <c:pt idx="16">
                  <c:v>1.9184540000000001</c:v>
                </c:pt>
                <c:pt idx="17">
                  <c:v>2.230664</c:v>
                </c:pt>
                <c:pt idx="18">
                  <c:v>2.572381</c:v>
                </c:pt>
                <c:pt idx="19">
                  <c:v>2.7049349999999999</c:v>
                </c:pt>
                <c:pt idx="20">
                  <c:v>2.7558129999999998</c:v>
                </c:pt>
                <c:pt idx="21">
                  <c:v>2.6666120000000002</c:v>
                </c:pt>
                <c:pt idx="22">
                  <c:v>2.561248</c:v>
                </c:pt>
                <c:pt idx="23">
                  <c:v>2.4560279999999999</c:v>
                </c:pt>
                <c:pt idx="24">
                  <c:v>2.3220619999999998</c:v>
                </c:pt>
                <c:pt idx="25">
                  <c:v>2.243417</c:v>
                </c:pt>
                <c:pt idx="26">
                  <c:v>2.1182539999999999</c:v>
                </c:pt>
                <c:pt idx="27">
                  <c:v>2.0687869999999999</c:v>
                </c:pt>
                <c:pt idx="28">
                  <c:v>1.9463490000000001</c:v>
                </c:pt>
                <c:pt idx="29">
                  <c:v>1.6032169999999999</c:v>
                </c:pt>
                <c:pt idx="30">
                  <c:v>1.4161189999999999</c:v>
                </c:pt>
                <c:pt idx="31">
                  <c:v>1.436215</c:v>
                </c:pt>
                <c:pt idx="32">
                  <c:v>1.470518</c:v>
                </c:pt>
                <c:pt idx="33">
                  <c:v>1.491131</c:v>
                </c:pt>
                <c:pt idx="34">
                  <c:v>1.466226</c:v>
                </c:pt>
                <c:pt idx="35">
                  <c:v>1.445049</c:v>
                </c:pt>
                <c:pt idx="36">
                  <c:v>1.4202969999999999</c:v>
                </c:pt>
                <c:pt idx="37">
                  <c:v>1.3815759999999999</c:v>
                </c:pt>
                <c:pt idx="38">
                  <c:v>1.387168</c:v>
                </c:pt>
                <c:pt idx="39">
                  <c:v>1.634477</c:v>
                </c:pt>
                <c:pt idx="40">
                  <c:v>1.816943</c:v>
                </c:pt>
                <c:pt idx="41">
                  <c:v>1.6030359999999999</c:v>
                </c:pt>
                <c:pt idx="42">
                  <c:v>1.532484</c:v>
                </c:pt>
                <c:pt idx="43">
                  <c:v>1.479252</c:v>
                </c:pt>
                <c:pt idx="44">
                  <c:v>1.4551480000000001</c:v>
                </c:pt>
                <c:pt idx="45">
                  <c:v>1.4205810000000001</c:v>
                </c:pt>
                <c:pt idx="46">
                  <c:v>1.4036999999999999</c:v>
                </c:pt>
                <c:pt idx="47">
                  <c:v>1.4889779999999999</c:v>
                </c:pt>
                <c:pt idx="48">
                  <c:v>1.6509830000000001</c:v>
                </c:pt>
                <c:pt idx="49">
                  <c:v>1.8772439999999999</c:v>
                </c:pt>
                <c:pt idx="50">
                  <c:v>1.922004</c:v>
                </c:pt>
                <c:pt idx="51">
                  <c:v>1.991455</c:v>
                </c:pt>
                <c:pt idx="52">
                  <c:v>2.0840809999999999</c:v>
                </c:pt>
                <c:pt idx="53">
                  <c:v>2.1345149999999999</c:v>
                </c:pt>
                <c:pt idx="54">
                  <c:v>2.1895199999999999</c:v>
                </c:pt>
                <c:pt idx="55">
                  <c:v>2.070929</c:v>
                </c:pt>
                <c:pt idx="56">
                  <c:v>1.788907</c:v>
                </c:pt>
                <c:pt idx="57">
                  <c:v>9.9999997999999993E-3</c:v>
                </c:pt>
                <c:pt idx="58">
                  <c:v>0.82759490000000002</c:v>
                </c:pt>
                <c:pt idx="59">
                  <c:v>9.9999997999999993E-3</c:v>
                </c:pt>
                <c:pt idx="60">
                  <c:v>0.2568298</c:v>
                </c:pt>
                <c:pt idx="61">
                  <c:v>0.42807079999999997</c:v>
                </c:pt>
                <c:pt idx="62">
                  <c:v>0.43214900000000001</c:v>
                </c:pt>
                <c:pt idx="63">
                  <c:v>0.58771910000000005</c:v>
                </c:pt>
                <c:pt idx="64">
                  <c:v>9.9999997999999993E-3</c:v>
                </c:pt>
                <c:pt idx="65">
                  <c:v>0.53212300000000001</c:v>
                </c:pt>
                <c:pt idx="66">
                  <c:v>0.60914360000000001</c:v>
                </c:pt>
                <c:pt idx="67">
                  <c:v>0.6504723</c:v>
                </c:pt>
                <c:pt idx="68">
                  <c:v>0.75990230000000003</c:v>
                </c:pt>
                <c:pt idx="69">
                  <c:v>0.73422180000000004</c:v>
                </c:pt>
                <c:pt idx="70">
                  <c:v>0.85243619999999998</c:v>
                </c:pt>
                <c:pt idx="71">
                  <c:v>0.82258019999999998</c:v>
                </c:pt>
                <c:pt idx="72">
                  <c:v>0.82426359999999999</c:v>
                </c:pt>
                <c:pt idx="73">
                  <c:v>0.96299159999999995</c:v>
                </c:pt>
                <c:pt idx="74">
                  <c:v>0.84145979999999998</c:v>
                </c:pt>
                <c:pt idx="75">
                  <c:v>0.63289490000000004</c:v>
                </c:pt>
                <c:pt idx="76">
                  <c:v>9.9999997999999993E-3</c:v>
                </c:pt>
                <c:pt idx="77">
                  <c:v>0.42153810000000003</c:v>
                </c:pt>
                <c:pt idx="78">
                  <c:v>9.9999997999999993E-3</c:v>
                </c:pt>
                <c:pt idx="79">
                  <c:v>0.53584860000000001</c:v>
                </c:pt>
                <c:pt idx="80">
                  <c:v>0.66451789999999999</c:v>
                </c:pt>
                <c:pt idx="81">
                  <c:v>9.9999997999999993E-3</c:v>
                </c:pt>
                <c:pt idx="82">
                  <c:v>0.89491699999999996</c:v>
                </c:pt>
                <c:pt idx="83">
                  <c:v>9.9999997999999993E-3</c:v>
                </c:pt>
                <c:pt idx="84">
                  <c:v>0.89717539999999996</c:v>
                </c:pt>
                <c:pt idx="85">
                  <c:v>1.1450629999999999</c:v>
                </c:pt>
                <c:pt idx="86">
                  <c:v>1.1414770000000001</c:v>
                </c:pt>
                <c:pt idx="87">
                  <c:v>1.3451109999999999</c:v>
                </c:pt>
                <c:pt idx="88">
                  <c:v>1.4059550000000001</c:v>
                </c:pt>
                <c:pt idx="89">
                  <c:v>1.4204239999999999</c:v>
                </c:pt>
                <c:pt idx="90">
                  <c:v>1.46285</c:v>
                </c:pt>
                <c:pt idx="91">
                  <c:v>1.426113</c:v>
                </c:pt>
                <c:pt idx="92">
                  <c:v>1.427891</c:v>
                </c:pt>
                <c:pt idx="93">
                  <c:v>1.4731110000000001</c:v>
                </c:pt>
                <c:pt idx="94">
                  <c:v>1.5306139999999999</c:v>
                </c:pt>
                <c:pt idx="95">
                  <c:v>9.9999997999999993E-3</c:v>
                </c:pt>
                <c:pt idx="96">
                  <c:v>1.486634</c:v>
                </c:pt>
                <c:pt idx="97">
                  <c:v>9.9999997999999993E-3</c:v>
                </c:pt>
                <c:pt idx="98">
                  <c:v>1.4432229999999999</c:v>
                </c:pt>
                <c:pt idx="99">
                  <c:v>1.443735</c:v>
                </c:pt>
                <c:pt idx="100">
                  <c:v>9.9999997999999993E-3</c:v>
                </c:pt>
                <c:pt idx="101">
                  <c:v>1.3906149999999999</c:v>
                </c:pt>
                <c:pt idx="102">
                  <c:v>9.9999997999999993E-3</c:v>
                </c:pt>
                <c:pt idx="103">
                  <c:v>1.1490640000000001</c:v>
                </c:pt>
                <c:pt idx="104">
                  <c:v>1.156785</c:v>
                </c:pt>
                <c:pt idx="105">
                  <c:v>1.163862</c:v>
                </c:pt>
                <c:pt idx="106">
                  <c:v>1.136277</c:v>
                </c:pt>
                <c:pt idx="107">
                  <c:v>1.1488080000000001</c:v>
                </c:pt>
                <c:pt idx="108">
                  <c:v>1.1393329999999999</c:v>
                </c:pt>
                <c:pt idx="109">
                  <c:v>1.129033</c:v>
                </c:pt>
                <c:pt idx="110">
                  <c:v>1.1169659999999999</c:v>
                </c:pt>
                <c:pt idx="111">
                  <c:v>1.089774</c:v>
                </c:pt>
                <c:pt idx="112">
                  <c:v>1.115885</c:v>
                </c:pt>
                <c:pt idx="113">
                  <c:v>1.067599</c:v>
                </c:pt>
                <c:pt idx="114">
                  <c:v>1.0421339999999999</c:v>
                </c:pt>
                <c:pt idx="115">
                  <c:v>1.0281039999999999</c:v>
                </c:pt>
                <c:pt idx="116">
                  <c:v>0.98754690000000001</c:v>
                </c:pt>
                <c:pt idx="117">
                  <c:v>0.96322050000000004</c:v>
                </c:pt>
                <c:pt idx="118">
                  <c:v>0.91971939999999996</c:v>
                </c:pt>
                <c:pt idx="119">
                  <c:v>0.90878669999999995</c:v>
                </c:pt>
                <c:pt idx="120">
                  <c:v>0.89605009999999996</c:v>
                </c:pt>
                <c:pt idx="121">
                  <c:v>0.88913350000000002</c:v>
                </c:pt>
                <c:pt idx="122">
                  <c:v>0.83132399999999995</c:v>
                </c:pt>
                <c:pt idx="123">
                  <c:v>0.7822173</c:v>
                </c:pt>
                <c:pt idx="124">
                  <c:v>0.74700319999999998</c:v>
                </c:pt>
                <c:pt idx="125">
                  <c:v>0.78677830000000004</c:v>
                </c:pt>
                <c:pt idx="126">
                  <c:v>0.80080839999999998</c:v>
                </c:pt>
                <c:pt idx="127">
                  <c:v>0.76547370000000003</c:v>
                </c:pt>
                <c:pt idx="128">
                  <c:v>0.73510279999999995</c:v>
                </c:pt>
                <c:pt idx="129">
                  <c:v>0.69111750000000005</c:v>
                </c:pt>
                <c:pt idx="130">
                  <c:v>0.68812580000000001</c:v>
                </c:pt>
                <c:pt idx="131">
                  <c:v>0.68373870000000003</c:v>
                </c:pt>
                <c:pt idx="132">
                  <c:v>0.71432099999999998</c:v>
                </c:pt>
                <c:pt idx="133">
                  <c:v>0.7237595</c:v>
                </c:pt>
                <c:pt idx="134">
                  <c:v>0.6829442</c:v>
                </c:pt>
                <c:pt idx="135">
                  <c:v>0.70363439999999999</c:v>
                </c:pt>
                <c:pt idx="136">
                  <c:v>0.70450389999999996</c:v>
                </c:pt>
                <c:pt idx="137">
                  <c:v>0.73927920000000003</c:v>
                </c:pt>
                <c:pt idx="138">
                  <c:v>0.73531290000000005</c:v>
                </c:pt>
                <c:pt idx="139">
                  <c:v>0.70467029999999997</c:v>
                </c:pt>
                <c:pt idx="140">
                  <c:v>0.70750429999999997</c:v>
                </c:pt>
                <c:pt idx="141">
                  <c:v>0.71596550000000003</c:v>
                </c:pt>
                <c:pt idx="142">
                  <c:v>0.72874439999999996</c:v>
                </c:pt>
                <c:pt idx="143">
                  <c:v>0.71271890000000004</c:v>
                </c:pt>
                <c:pt idx="144">
                  <c:v>0.75395210000000001</c:v>
                </c:pt>
                <c:pt idx="145">
                  <c:v>0.7243444</c:v>
                </c:pt>
                <c:pt idx="146">
                  <c:v>0.70724739999999997</c:v>
                </c:pt>
                <c:pt idx="147">
                  <c:v>0.70073790000000002</c:v>
                </c:pt>
                <c:pt idx="148">
                  <c:v>0.67401610000000001</c:v>
                </c:pt>
                <c:pt idx="149">
                  <c:v>0.72474850000000002</c:v>
                </c:pt>
                <c:pt idx="150">
                  <c:v>0.71928479999999995</c:v>
                </c:pt>
                <c:pt idx="151">
                  <c:v>0.70989979999999997</c:v>
                </c:pt>
                <c:pt idx="152">
                  <c:v>0.69405689999999998</c:v>
                </c:pt>
                <c:pt idx="153">
                  <c:v>0.65467450000000005</c:v>
                </c:pt>
                <c:pt idx="154">
                  <c:v>0.6778594</c:v>
                </c:pt>
                <c:pt idx="155">
                  <c:v>0.65972509999999995</c:v>
                </c:pt>
                <c:pt idx="156">
                  <c:v>0.67642179999999996</c:v>
                </c:pt>
                <c:pt idx="157">
                  <c:v>0.65538640000000004</c:v>
                </c:pt>
                <c:pt idx="158">
                  <c:v>0.6196062</c:v>
                </c:pt>
                <c:pt idx="159">
                  <c:v>0.625556</c:v>
                </c:pt>
                <c:pt idx="160">
                  <c:v>0.62934900000000005</c:v>
                </c:pt>
                <c:pt idx="161">
                  <c:v>0.63868729999999996</c:v>
                </c:pt>
                <c:pt idx="162">
                  <c:v>0.61493030000000004</c:v>
                </c:pt>
                <c:pt idx="163">
                  <c:v>0.64727420000000002</c:v>
                </c:pt>
                <c:pt idx="164">
                  <c:v>0.63648689999999997</c:v>
                </c:pt>
                <c:pt idx="165">
                  <c:v>0.60778799999999999</c:v>
                </c:pt>
                <c:pt idx="166">
                  <c:v>0.62733349999999999</c:v>
                </c:pt>
                <c:pt idx="167">
                  <c:v>0.61983779999999999</c:v>
                </c:pt>
                <c:pt idx="168">
                  <c:v>0.62473559999999995</c:v>
                </c:pt>
                <c:pt idx="169">
                  <c:v>0.61003739999999995</c:v>
                </c:pt>
                <c:pt idx="170">
                  <c:v>0.60470740000000001</c:v>
                </c:pt>
                <c:pt idx="171">
                  <c:v>0.59542919999999999</c:v>
                </c:pt>
                <c:pt idx="172">
                  <c:v>0.56589670000000003</c:v>
                </c:pt>
                <c:pt idx="173">
                  <c:v>0.57085589999999997</c:v>
                </c:pt>
                <c:pt idx="174">
                  <c:v>0.54371270000000005</c:v>
                </c:pt>
                <c:pt idx="175">
                  <c:v>0.57932660000000002</c:v>
                </c:pt>
                <c:pt idx="176">
                  <c:v>0.57645999999999997</c:v>
                </c:pt>
                <c:pt idx="177">
                  <c:v>0.56065370000000003</c:v>
                </c:pt>
                <c:pt idx="178">
                  <c:v>0.53787779999999996</c:v>
                </c:pt>
                <c:pt idx="179">
                  <c:v>0.51843799999999995</c:v>
                </c:pt>
                <c:pt idx="180">
                  <c:v>0.51294519999999999</c:v>
                </c:pt>
                <c:pt idx="181">
                  <c:v>0.48340290000000002</c:v>
                </c:pt>
                <c:pt idx="182">
                  <c:v>0.43317810000000001</c:v>
                </c:pt>
                <c:pt idx="183">
                  <c:v>0.45389940000000001</c:v>
                </c:pt>
                <c:pt idx="184">
                  <c:v>0.44919759999999997</c:v>
                </c:pt>
                <c:pt idx="185">
                  <c:v>0.4846895</c:v>
                </c:pt>
                <c:pt idx="186">
                  <c:v>0.47404659999999998</c:v>
                </c:pt>
                <c:pt idx="187">
                  <c:v>0.53774120000000003</c:v>
                </c:pt>
                <c:pt idx="188">
                  <c:v>0.5347132</c:v>
                </c:pt>
                <c:pt idx="189">
                  <c:v>0.51273650000000004</c:v>
                </c:pt>
                <c:pt idx="190">
                  <c:v>0.52654480000000004</c:v>
                </c:pt>
                <c:pt idx="191">
                  <c:v>0.4971566</c:v>
                </c:pt>
                <c:pt idx="192">
                  <c:v>0.52223269999999999</c:v>
                </c:pt>
                <c:pt idx="193">
                  <c:v>0.50608019999999998</c:v>
                </c:pt>
                <c:pt idx="194">
                  <c:v>0.54956020000000005</c:v>
                </c:pt>
                <c:pt idx="195">
                  <c:v>0.56769670000000005</c:v>
                </c:pt>
                <c:pt idx="196">
                  <c:v>0.52851939999999997</c:v>
                </c:pt>
                <c:pt idx="197">
                  <c:v>0.61782720000000002</c:v>
                </c:pt>
                <c:pt idx="198">
                  <c:v>0.65076970000000001</c:v>
                </c:pt>
                <c:pt idx="199">
                  <c:v>0.7287785</c:v>
                </c:pt>
                <c:pt idx="200">
                  <c:v>0.73393980000000003</c:v>
                </c:pt>
                <c:pt idx="201">
                  <c:v>0.68257699999999999</c:v>
                </c:pt>
                <c:pt idx="202">
                  <c:v>0.72951920000000003</c:v>
                </c:pt>
                <c:pt idx="203">
                  <c:v>0.71356960000000003</c:v>
                </c:pt>
                <c:pt idx="204">
                  <c:v>0.820882</c:v>
                </c:pt>
                <c:pt idx="205">
                  <c:v>0.84309789999999996</c:v>
                </c:pt>
                <c:pt idx="206">
                  <c:v>0.88888880000000003</c:v>
                </c:pt>
                <c:pt idx="207">
                  <c:v>0.90053369999999999</c:v>
                </c:pt>
                <c:pt idx="208">
                  <c:v>0.85211309999999996</c:v>
                </c:pt>
                <c:pt idx="209">
                  <c:v>0.87298980000000004</c:v>
                </c:pt>
                <c:pt idx="210">
                  <c:v>0.87125010000000003</c:v>
                </c:pt>
                <c:pt idx="211">
                  <c:v>0.90511620000000004</c:v>
                </c:pt>
                <c:pt idx="212">
                  <c:v>0.91253859999999998</c:v>
                </c:pt>
                <c:pt idx="213">
                  <c:v>0.85620430000000003</c:v>
                </c:pt>
                <c:pt idx="214">
                  <c:v>0.87205299999999997</c:v>
                </c:pt>
                <c:pt idx="215">
                  <c:v>0.84775460000000002</c:v>
                </c:pt>
                <c:pt idx="216">
                  <c:v>0.84809840000000003</c:v>
                </c:pt>
                <c:pt idx="217">
                  <c:v>0.83232830000000002</c:v>
                </c:pt>
                <c:pt idx="218">
                  <c:v>0.81312280000000003</c:v>
                </c:pt>
                <c:pt idx="219">
                  <c:v>0.725329</c:v>
                </c:pt>
                <c:pt idx="220">
                  <c:v>0.68798300000000001</c:v>
                </c:pt>
                <c:pt idx="221">
                  <c:v>0.76078990000000002</c:v>
                </c:pt>
                <c:pt idx="222">
                  <c:v>0.82368430000000004</c:v>
                </c:pt>
                <c:pt idx="223">
                  <c:v>0.91183210000000003</c:v>
                </c:pt>
                <c:pt idx="224">
                  <c:v>0.97457400000000005</c:v>
                </c:pt>
                <c:pt idx="225">
                  <c:v>0.94907280000000005</c:v>
                </c:pt>
                <c:pt idx="226">
                  <c:v>0.98444860000000001</c:v>
                </c:pt>
                <c:pt idx="227">
                  <c:v>0.97224659999999996</c:v>
                </c:pt>
                <c:pt idx="228">
                  <c:v>0.98027960000000003</c:v>
                </c:pt>
                <c:pt idx="229">
                  <c:v>0.97787950000000001</c:v>
                </c:pt>
                <c:pt idx="230">
                  <c:v>0.98763829999999997</c:v>
                </c:pt>
                <c:pt idx="231">
                  <c:v>0.97571410000000003</c:v>
                </c:pt>
                <c:pt idx="232">
                  <c:v>0.91521640000000004</c:v>
                </c:pt>
                <c:pt idx="233">
                  <c:v>0.92041709999999999</c:v>
                </c:pt>
                <c:pt idx="234">
                  <c:v>0.90391569999999999</c:v>
                </c:pt>
                <c:pt idx="235">
                  <c:v>0.91655390000000003</c:v>
                </c:pt>
                <c:pt idx="236">
                  <c:v>0.93125279999999999</c:v>
                </c:pt>
                <c:pt idx="237">
                  <c:v>0.97440910000000003</c:v>
                </c:pt>
                <c:pt idx="238">
                  <c:v>0.99673</c:v>
                </c:pt>
                <c:pt idx="239">
                  <c:v>0.9763288</c:v>
                </c:pt>
                <c:pt idx="240">
                  <c:v>0.98830870000000004</c:v>
                </c:pt>
                <c:pt idx="241">
                  <c:v>0.97600600000000004</c:v>
                </c:pt>
                <c:pt idx="242">
                  <c:v>1.018899</c:v>
                </c:pt>
                <c:pt idx="243">
                  <c:v>1.0220610000000001</c:v>
                </c:pt>
                <c:pt idx="244">
                  <c:v>1.0020640000000001</c:v>
                </c:pt>
                <c:pt idx="245">
                  <c:v>0.99764379999999997</c:v>
                </c:pt>
                <c:pt idx="246">
                  <c:v>1.019247</c:v>
                </c:pt>
                <c:pt idx="247">
                  <c:v>1.026432</c:v>
                </c:pt>
                <c:pt idx="248">
                  <c:v>0.98345729999999998</c:v>
                </c:pt>
                <c:pt idx="249">
                  <c:v>0.97589649999999994</c:v>
                </c:pt>
                <c:pt idx="250">
                  <c:v>0.97670480000000004</c:v>
                </c:pt>
                <c:pt idx="251">
                  <c:v>0.97625059999999997</c:v>
                </c:pt>
                <c:pt idx="252">
                  <c:v>0.98748610000000003</c:v>
                </c:pt>
                <c:pt idx="253">
                  <c:v>0.98141619999999996</c:v>
                </c:pt>
                <c:pt idx="254">
                  <c:v>0.99121429999999999</c:v>
                </c:pt>
                <c:pt idx="255">
                  <c:v>0.95444510000000005</c:v>
                </c:pt>
                <c:pt idx="256">
                  <c:v>0.96438409999999997</c:v>
                </c:pt>
                <c:pt idx="257">
                  <c:v>0.95847179999999998</c:v>
                </c:pt>
                <c:pt idx="258">
                  <c:v>0.96009960000000005</c:v>
                </c:pt>
                <c:pt idx="259">
                  <c:v>0.99490920000000005</c:v>
                </c:pt>
                <c:pt idx="260">
                  <c:v>0.98814740000000001</c:v>
                </c:pt>
                <c:pt idx="261">
                  <c:v>1.0083819999999999</c:v>
                </c:pt>
                <c:pt idx="262">
                  <c:v>0.98466030000000004</c:v>
                </c:pt>
                <c:pt idx="263">
                  <c:v>0.99046970000000001</c:v>
                </c:pt>
                <c:pt idx="264">
                  <c:v>1.016216</c:v>
                </c:pt>
                <c:pt idx="265">
                  <c:v>1.0144569999999999</c:v>
                </c:pt>
                <c:pt idx="266">
                  <c:v>1.020257</c:v>
                </c:pt>
                <c:pt idx="267">
                  <c:v>1.0137529999999999</c:v>
                </c:pt>
                <c:pt idx="268">
                  <c:v>1.0126250000000001</c:v>
                </c:pt>
                <c:pt idx="269">
                  <c:v>1.0098990000000001</c:v>
                </c:pt>
                <c:pt idx="270">
                  <c:v>1.0075229999999999</c:v>
                </c:pt>
                <c:pt idx="271">
                  <c:v>1.070846</c:v>
                </c:pt>
                <c:pt idx="272">
                  <c:v>1.0845260000000001</c:v>
                </c:pt>
                <c:pt idx="273">
                  <c:v>1.111783</c:v>
                </c:pt>
                <c:pt idx="274">
                  <c:v>1.1184940000000001</c:v>
                </c:pt>
                <c:pt idx="275">
                  <c:v>1.1111200000000001</c:v>
                </c:pt>
                <c:pt idx="276">
                  <c:v>1.1158140000000001</c:v>
                </c:pt>
                <c:pt idx="277">
                  <c:v>1.1083940000000001</c:v>
                </c:pt>
                <c:pt idx="278">
                  <c:v>1.1600999999999999</c:v>
                </c:pt>
                <c:pt idx="279">
                  <c:v>1.153313</c:v>
                </c:pt>
                <c:pt idx="280">
                  <c:v>1.1511469999999999</c:v>
                </c:pt>
                <c:pt idx="281">
                  <c:v>1.0757460000000001</c:v>
                </c:pt>
                <c:pt idx="282">
                  <c:v>1.0132969999999999</c:v>
                </c:pt>
                <c:pt idx="283">
                  <c:v>1.0378529999999999</c:v>
                </c:pt>
                <c:pt idx="284">
                  <c:v>1.0342480000000001</c:v>
                </c:pt>
                <c:pt idx="285">
                  <c:v>0.98881750000000002</c:v>
                </c:pt>
                <c:pt idx="286">
                  <c:v>0.93974849999999999</c:v>
                </c:pt>
                <c:pt idx="287">
                  <c:v>0.88110929999999998</c:v>
                </c:pt>
                <c:pt idx="288">
                  <c:v>0.86739069999999996</c:v>
                </c:pt>
                <c:pt idx="289">
                  <c:v>0.88118609999999997</c:v>
                </c:pt>
                <c:pt idx="290">
                  <c:v>0.89443410000000001</c:v>
                </c:pt>
                <c:pt idx="291">
                  <c:v>0.89014320000000002</c:v>
                </c:pt>
                <c:pt idx="292">
                  <c:v>0.9547639</c:v>
                </c:pt>
                <c:pt idx="293">
                  <c:v>0.96077920000000006</c:v>
                </c:pt>
                <c:pt idx="294">
                  <c:v>0.9831664</c:v>
                </c:pt>
                <c:pt idx="295">
                  <c:v>1.034791</c:v>
                </c:pt>
                <c:pt idx="296">
                  <c:v>1.0437050000000001</c:v>
                </c:pt>
                <c:pt idx="297">
                  <c:v>1.047024</c:v>
                </c:pt>
                <c:pt idx="298">
                  <c:v>0.95852510000000002</c:v>
                </c:pt>
                <c:pt idx="299">
                  <c:v>0.9125972</c:v>
                </c:pt>
                <c:pt idx="300">
                  <c:v>0.92571409999999998</c:v>
                </c:pt>
                <c:pt idx="301">
                  <c:v>0.91135690000000003</c:v>
                </c:pt>
                <c:pt idx="302">
                  <c:v>0.87192360000000002</c:v>
                </c:pt>
                <c:pt idx="303">
                  <c:v>0.8226793</c:v>
                </c:pt>
                <c:pt idx="304">
                  <c:v>0.84666450000000004</c:v>
                </c:pt>
                <c:pt idx="305">
                  <c:v>0.87021029999999999</c:v>
                </c:pt>
                <c:pt idx="306">
                  <c:v>0.84770970000000001</c:v>
                </c:pt>
                <c:pt idx="307">
                  <c:v>0.84529719999999997</c:v>
                </c:pt>
                <c:pt idx="308">
                  <c:v>0.84541980000000005</c:v>
                </c:pt>
                <c:pt idx="309">
                  <c:v>0.89027750000000005</c:v>
                </c:pt>
                <c:pt idx="310">
                  <c:v>0.90037319999999998</c:v>
                </c:pt>
                <c:pt idx="311">
                  <c:v>0.9282743</c:v>
                </c:pt>
                <c:pt idx="312">
                  <c:v>0.94059190000000004</c:v>
                </c:pt>
                <c:pt idx="313">
                  <c:v>0.91741010000000001</c:v>
                </c:pt>
                <c:pt idx="314">
                  <c:v>0.8854457</c:v>
                </c:pt>
                <c:pt idx="315">
                  <c:v>0.84454819999999997</c:v>
                </c:pt>
                <c:pt idx="316">
                  <c:v>0.86978759999999999</c:v>
                </c:pt>
                <c:pt idx="317">
                  <c:v>0.87343159999999997</c:v>
                </c:pt>
                <c:pt idx="318">
                  <c:v>0.83324750000000003</c:v>
                </c:pt>
                <c:pt idx="319">
                  <c:v>0.82620950000000004</c:v>
                </c:pt>
                <c:pt idx="320">
                  <c:v>0.83746640000000006</c:v>
                </c:pt>
                <c:pt idx="321">
                  <c:v>0.82696619999999998</c:v>
                </c:pt>
                <c:pt idx="322">
                  <c:v>0.80215650000000005</c:v>
                </c:pt>
                <c:pt idx="323">
                  <c:v>0.83465389999999995</c:v>
                </c:pt>
                <c:pt idx="324">
                  <c:v>0.83279899999999996</c:v>
                </c:pt>
                <c:pt idx="325">
                  <c:v>0.83333829999999998</c:v>
                </c:pt>
                <c:pt idx="326">
                  <c:v>0.89359219999999995</c:v>
                </c:pt>
                <c:pt idx="327">
                  <c:v>0.91917709999999997</c:v>
                </c:pt>
                <c:pt idx="328">
                  <c:v>0.92376329999999995</c:v>
                </c:pt>
                <c:pt idx="329">
                  <c:v>0.91487280000000004</c:v>
                </c:pt>
                <c:pt idx="330">
                  <c:v>0.89980890000000002</c:v>
                </c:pt>
                <c:pt idx="331">
                  <c:v>0.91185720000000003</c:v>
                </c:pt>
                <c:pt idx="332">
                  <c:v>0.90562679999999995</c:v>
                </c:pt>
                <c:pt idx="333">
                  <c:v>0.88901350000000001</c:v>
                </c:pt>
                <c:pt idx="334">
                  <c:v>0.87267969999999995</c:v>
                </c:pt>
                <c:pt idx="335">
                  <c:v>0.90886279999999997</c:v>
                </c:pt>
                <c:pt idx="336">
                  <c:v>0.9260659</c:v>
                </c:pt>
                <c:pt idx="337">
                  <c:v>0.90179399999999998</c:v>
                </c:pt>
                <c:pt idx="338">
                  <c:v>0.93099279999999995</c:v>
                </c:pt>
                <c:pt idx="339">
                  <c:v>0.9371775</c:v>
                </c:pt>
                <c:pt idx="340">
                  <c:v>0.93786899999999995</c:v>
                </c:pt>
                <c:pt idx="341">
                  <c:v>0.94403029999999999</c:v>
                </c:pt>
                <c:pt idx="342">
                  <c:v>1.020057</c:v>
                </c:pt>
                <c:pt idx="343">
                  <c:v>1.050116</c:v>
                </c:pt>
                <c:pt idx="344">
                  <c:v>1.04711</c:v>
                </c:pt>
                <c:pt idx="345">
                  <c:v>1.1381319999999999</c:v>
                </c:pt>
                <c:pt idx="346">
                  <c:v>1.1513230000000001</c:v>
                </c:pt>
                <c:pt idx="347">
                  <c:v>1.2235510000000001</c:v>
                </c:pt>
                <c:pt idx="348">
                  <c:v>1.2199599999999999</c:v>
                </c:pt>
                <c:pt idx="349">
                  <c:v>1.2062850000000001</c:v>
                </c:pt>
                <c:pt idx="350">
                  <c:v>1.253522</c:v>
                </c:pt>
                <c:pt idx="351">
                  <c:v>1.240451</c:v>
                </c:pt>
                <c:pt idx="352">
                  <c:v>1.2780800000000001</c:v>
                </c:pt>
                <c:pt idx="353">
                  <c:v>1.2698400000000001</c:v>
                </c:pt>
                <c:pt idx="354">
                  <c:v>1.2647999999999999</c:v>
                </c:pt>
                <c:pt idx="355">
                  <c:v>1.268877</c:v>
                </c:pt>
                <c:pt idx="356">
                  <c:v>1.260804</c:v>
                </c:pt>
                <c:pt idx="357">
                  <c:v>1.3416060000000001</c:v>
                </c:pt>
                <c:pt idx="358">
                  <c:v>1.3449530000000001</c:v>
                </c:pt>
                <c:pt idx="359">
                  <c:v>1.4203479999999999</c:v>
                </c:pt>
                <c:pt idx="360">
                  <c:v>1.4217759999999999</c:v>
                </c:pt>
                <c:pt idx="361">
                  <c:v>1.414615</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1.2032879999999999</c:v>
                </c:pt>
                <c:pt idx="389">
                  <c:v>1.202359</c:v>
                </c:pt>
                <c:pt idx="390">
                  <c:v>1.1755789999999999</c:v>
                </c:pt>
                <c:pt idx="391">
                  <c:v>1.166642</c:v>
                </c:pt>
                <c:pt idx="392">
                  <c:v>1.1704829999999999</c:v>
                </c:pt>
                <c:pt idx="393">
                  <c:v>1.1227830000000001</c:v>
                </c:pt>
                <c:pt idx="394">
                  <c:v>1.150965</c:v>
                </c:pt>
                <c:pt idx="395">
                  <c:v>1.1682539999999999</c:v>
                </c:pt>
                <c:pt idx="396">
                  <c:v>1.119742</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0.66226799999999997</c:v>
                </c:pt>
                <c:pt idx="408">
                  <c:v>0.65964699999999998</c:v>
                </c:pt>
                <c:pt idx="409">
                  <c:v>0.67934890000000003</c:v>
                </c:pt>
                <c:pt idx="410">
                  <c:v>0.64518609999999998</c:v>
                </c:pt>
                <c:pt idx="411">
                  <c:v>0.69273289999999998</c:v>
                </c:pt>
                <c:pt idx="412">
                  <c:v>0.6716278</c:v>
                </c:pt>
                <c:pt idx="413">
                  <c:v>0.71549390000000002</c:v>
                </c:pt>
                <c:pt idx="414">
                  <c:v>0.73974580000000001</c:v>
                </c:pt>
                <c:pt idx="415">
                  <c:v>0.69778819999999997</c:v>
                </c:pt>
                <c:pt idx="416">
                  <c:v>0.76815610000000001</c:v>
                </c:pt>
                <c:pt idx="417">
                  <c:v>0.72535349999999998</c:v>
                </c:pt>
                <c:pt idx="418">
                  <c:v>0.76950189999999996</c:v>
                </c:pt>
                <c:pt idx="419">
                  <c:v>0.77752180000000004</c:v>
                </c:pt>
                <c:pt idx="420">
                  <c:v>0.7729279</c:v>
                </c:pt>
                <c:pt idx="421">
                  <c:v>0.76676739999999999</c:v>
                </c:pt>
                <c:pt idx="422">
                  <c:v>0.73555459999999995</c:v>
                </c:pt>
                <c:pt idx="423">
                  <c:v>0.76310210000000001</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0.41795159999999998</c:v>
                </c:pt>
                <c:pt idx="451">
                  <c:v>0.41697800000000002</c:v>
                </c:pt>
                <c:pt idx="452">
                  <c:v>0.49476229999999999</c:v>
                </c:pt>
                <c:pt idx="453">
                  <c:v>0.50069019999999997</c:v>
                </c:pt>
                <c:pt idx="454">
                  <c:v>0.49158360000000001</c:v>
                </c:pt>
                <c:pt idx="455">
                  <c:v>0.58285330000000002</c:v>
                </c:pt>
                <c:pt idx="456">
                  <c:v>0.58014209999999999</c:v>
                </c:pt>
                <c:pt idx="457">
                  <c:v>0.59821049999999998</c:v>
                </c:pt>
                <c:pt idx="458">
                  <c:v>0.60922679999999996</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0.46424120000000002</c:v>
                </c:pt>
                <c:pt idx="487">
                  <c:v>0.48814030000000003</c:v>
                </c:pt>
                <c:pt idx="488">
                  <c:v>0.52901739999999997</c:v>
                </c:pt>
                <c:pt idx="489">
                  <c:v>0.52302219999999999</c:v>
                </c:pt>
                <c:pt idx="490">
                  <c:v>0.53946320000000003</c:v>
                </c:pt>
                <c:pt idx="491">
                  <c:v>0.54573110000000002</c:v>
                </c:pt>
                <c:pt idx="492">
                  <c:v>0.53898630000000003</c:v>
                </c:pt>
                <c:pt idx="493">
                  <c:v>0.62327529999999998</c:v>
                </c:pt>
                <c:pt idx="494">
                  <c:v>0.62621769999999999</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0.40621879999999999</c:v>
                </c:pt>
                <c:pt idx="522">
                  <c:v>0.41207169999999999</c:v>
                </c:pt>
                <c:pt idx="523">
                  <c:v>0.40665839999999998</c:v>
                </c:pt>
                <c:pt idx="524">
                  <c:v>0.48493940000000002</c:v>
                </c:pt>
                <c:pt idx="525">
                  <c:v>0.48632300000000001</c:v>
                </c:pt>
                <c:pt idx="526">
                  <c:v>0.51432999999999995</c:v>
                </c:pt>
                <c:pt idx="527">
                  <c:v>0.50476189999999999</c:v>
                </c:pt>
                <c:pt idx="528">
                  <c:v>0.50493440000000001</c:v>
                </c:pt>
                <c:pt idx="529">
                  <c:v>0.54332510000000001</c:v>
                </c:pt>
                <c:pt idx="530">
                  <c:v>0.53837360000000001</c:v>
                </c:pt>
                <c:pt idx="531">
                  <c:v>9.9999997999999993E-3</c:v>
                </c:pt>
                <c:pt idx="532">
                  <c:v>9.9999997999999993E-3</c:v>
                </c:pt>
                <c:pt idx="533">
                  <c:v>0.2253482</c:v>
                </c:pt>
                <c:pt idx="534">
                  <c:v>0.2252101</c:v>
                </c:pt>
                <c:pt idx="535">
                  <c:v>0.22509499999999999</c:v>
                </c:pt>
                <c:pt idx="536">
                  <c:v>0.22410250000000001</c:v>
                </c:pt>
                <c:pt idx="537">
                  <c:v>0.2159432</c:v>
                </c:pt>
                <c:pt idx="538">
                  <c:v>0.2801939</c:v>
                </c:pt>
                <c:pt idx="539">
                  <c:v>0.2922245</c:v>
                </c:pt>
                <c:pt idx="540">
                  <c:v>0.2797269</c:v>
                </c:pt>
                <c:pt idx="541">
                  <c:v>0.35979139999999998</c:v>
                </c:pt>
                <c:pt idx="542">
                  <c:v>0.35923850000000002</c:v>
                </c:pt>
                <c:pt idx="543">
                  <c:v>0.39152209999999998</c:v>
                </c:pt>
                <c:pt idx="544">
                  <c:v>0.39681810000000001</c:v>
                </c:pt>
                <c:pt idx="545">
                  <c:v>0.41426030000000003</c:v>
                </c:pt>
                <c:pt idx="546">
                  <c:v>0.42047309999999999</c:v>
                </c:pt>
                <c:pt idx="547">
                  <c:v>0.40806589999999998</c:v>
                </c:pt>
                <c:pt idx="548">
                  <c:v>0.4936159</c:v>
                </c:pt>
                <c:pt idx="549">
                  <c:v>0.48328850000000001</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7.8899786E-2</c:v>
                </c:pt>
                <c:pt idx="575">
                  <c:v>7.7583045000000003E-2</c:v>
                </c:pt>
                <c:pt idx="576">
                  <c:v>0.13234509999999999</c:v>
                </c:pt>
                <c:pt idx="577">
                  <c:v>0.1428217</c:v>
                </c:pt>
                <c:pt idx="578">
                  <c:v>0.12733130000000001</c:v>
                </c:pt>
                <c:pt idx="579">
                  <c:v>0.19011829999999999</c:v>
                </c:pt>
                <c:pt idx="580">
                  <c:v>0.19056500000000001</c:v>
                </c:pt>
                <c:pt idx="581">
                  <c:v>0.19598450000000001</c:v>
                </c:pt>
                <c:pt idx="582">
                  <c:v>0.19017029999999999</c:v>
                </c:pt>
                <c:pt idx="583">
                  <c:v>0.2152743</c:v>
                </c:pt>
                <c:pt idx="584">
                  <c:v>0.2110195</c:v>
                </c:pt>
                <c:pt idx="585">
                  <c:v>0.16916580000000001</c:v>
                </c:pt>
                <c:pt idx="586">
                  <c:v>0.1459046</c:v>
                </c:pt>
                <c:pt idx="587">
                  <c:v>0.1225445</c:v>
                </c:pt>
                <c:pt idx="588">
                  <c:v>0.16111980000000001</c:v>
                </c:pt>
                <c:pt idx="589">
                  <c:v>0.12551100000000001</c:v>
                </c:pt>
                <c:pt idx="590">
                  <c:v>0.1245001</c:v>
                </c:pt>
                <c:pt idx="591">
                  <c:v>0.1235527</c:v>
                </c:pt>
                <c:pt idx="592">
                  <c:v>8.3787017000000005E-2</c:v>
                </c:pt>
                <c:pt idx="593">
                  <c:v>9.4457871999999998E-2</c:v>
                </c:pt>
                <c:pt idx="594">
                  <c:v>5.1493804999999997E-2</c:v>
                </c:pt>
                <c:pt idx="595">
                  <c:v>3.6938682E-2</c:v>
                </c:pt>
                <c:pt idx="596">
                  <c:v>1.0006045E-2</c:v>
                </c:pt>
                <c:pt idx="597">
                  <c:v>9.9999997999999993E-3</c:v>
                </c:pt>
                <c:pt idx="598">
                  <c:v>9.9999997999999993E-3</c:v>
                </c:pt>
                <c:pt idx="599">
                  <c:v>9.9999997999999993E-3</c:v>
                </c:pt>
                <c:pt idx="600">
                  <c:v>9.9999997999999993E-3</c:v>
                </c:pt>
                <c:pt idx="601">
                  <c:v>9.9999997999999993E-3</c:v>
                </c:pt>
                <c:pt idx="602">
                  <c:v>9.9999997999999993E-3</c:v>
                </c:pt>
                <c:pt idx="603">
                  <c:v>9.9999997999999993E-3</c:v>
                </c:pt>
                <c:pt idx="604">
                  <c:v>9.9999997999999993E-3</c:v>
                </c:pt>
                <c:pt idx="605">
                  <c:v>9.9999997999999993E-3</c:v>
                </c:pt>
                <c:pt idx="606">
                  <c:v>9.9999997999999993E-3</c:v>
                </c:pt>
                <c:pt idx="607">
                  <c:v>9.9999997999999993E-3</c:v>
                </c:pt>
                <c:pt idx="608">
                  <c:v>9.9999997999999993E-3</c:v>
                </c:pt>
                <c:pt idx="609">
                  <c:v>9.9999997999999993E-3</c:v>
                </c:pt>
                <c:pt idx="610">
                  <c:v>9.9999997999999993E-3</c:v>
                </c:pt>
                <c:pt idx="611">
                  <c:v>9.9999997999999993E-3</c:v>
                </c:pt>
                <c:pt idx="612">
                  <c:v>9.9999997999999993E-3</c:v>
                </c:pt>
                <c:pt idx="613">
                  <c:v>9.9999997999999993E-3</c:v>
                </c:pt>
                <c:pt idx="614">
                  <c:v>9.9999997999999993E-3</c:v>
                </c:pt>
                <c:pt idx="615">
                  <c:v>9.9999997999999993E-3</c:v>
                </c:pt>
                <c:pt idx="616">
                  <c:v>9.9999997999999993E-3</c:v>
                </c:pt>
                <c:pt idx="617">
                  <c:v>9.9999997999999993E-3</c:v>
                </c:pt>
                <c:pt idx="618">
                  <c:v>9.9999997999999993E-3</c:v>
                </c:pt>
                <c:pt idx="619">
                  <c:v>9.9999997999999993E-3</c:v>
                </c:pt>
                <c:pt idx="620">
                  <c:v>9.9999997999999993E-3</c:v>
                </c:pt>
                <c:pt idx="621">
                  <c:v>9.9999997999999993E-3</c:v>
                </c:pt>
                <c:pt idx="622">
                  <c:v>9.9999997999999993E-3</c:v>
                </c:pt>
                <c:pt idx="623">
                  <c:v>9.9999997999999993E-3</c:v>
                </c:pt>
                <c:pt idx="624">
                  <c:v>9.9999997999999993E-3</c:v>
                </c:pt>
                <c:pt idx="625">
                  <c:v>9.9999997999999993E-3</c:v>
                </c:pt>
                <c:pt idx="626">
                  <c:v>9.9999997999999993E-3</c:v>
                </c:pt>
                <c:pt idx="627">
                  <c:v>9.9999997999999993E-3</c:v>
                </c:pt>
                <c:pt idx="628">
                  <c:v>9.9999997999999993E-3</c:v>
                </c:pt>
                <c:pt idx="629">
                  <c:v>9.9999997999999993E-3</c:v>
                </c:pt>
                <c:pt idx="630">
                  <c:v>9.9999997999999993E-3</c:v>
                </c:pt>
                <c:pt idx="631">
                  <c:v>9.9999997999999993E-3</c:v>
                </c:pt>
                <c:pt idx="632">
                  <c:v>9.9999997999999993E-3</c:v>
                </c:pt>
                <c:pt idx="633">
                  <c:v>9.9999997999999993E-3</c:v>
                </c:pt>
                <c:pt idx="634">
                  <c:v>9.9999997999999993E-3</c:v>
                </c:pt>
                <c:pt idx="635">
                  <c:v>9.9999997999999993E-3</c:v>
                </c:pt>
                <c:pt idx="636">
                  <c:v>9.9999997999999993E-3</c:v>
                </c:pt>
                <c:pt idx="637">
                  <c:v>9.9999997999999993E-3</c:v>
                </c:pt>
                <c:pt idx="638">
                  <c:v>9.9999997999999993E-3</c:v>
                </c:pt>
                <c:pt idx="639">
                  <c:v>9.9999997999999993E-3</c:v>
                </c:pt>
              </c:numCache>
            </c:numRef>
          </c:yVal>
          <c:smooth val="0"/>
          <c:extLst>
            <c:ext xmlns:c16="http://schemas.microsoft.com/office/drawing/2014/chart" uri="{C3380CC4-5D6E-409C-BE32-E72D297353CC}">
              <c16:uniqueId val="{00000001-FC74-4A39-8659-0A48039AD865}"/>
            </c:ext>
          </c:extLst>
        </c:ser>
        <c:ser>
          <c:idx val="3"/>
          <c:order val="2"/>
          <c:tx>
            <c:v>COARSE GRID</c:v>
          </c:tx>
          <c:spPr>
            <a:ln w="15875" cap="rnd">
              <a:solidFill>
                <a:schemeClr val="accent4"/>
              </a:solidFill>
              <a:round/>
            </a:ln>
            <a:effectLst/>
          </c:spPr>
          <c:marker>
            <c:symbol val="none"/>
          </c:marker>
          <c:xVal>
            <c:numRef>
              <c:f>'[Microsoft PowerPoint 中的图表]Sheet1'!$AA$1:$AA$150</c:f>
              <c:numCache>
                <c:formatCode>General</c:formatCode>
                <c:ptCount val="150"/>
                <c:pt idx="0">
                  <c:v>0</c:v>
                </c:pt>
                <c:pt idx="1">
                  <c:v>18.799999999999955</c:v>
                </c:pt>
                <c:pt idx="2">
                  <c:v>37.599999999999909</c:v>
                </c:pt>
                <c:pt idx="3">
                  <c:v>56.400000000000091</c:v>
                </c:pt>
                <c:pt idx="4">
                  <c:v>75.200000000000045</c:v>
                </c:pt>
                <c:pt idx="5">
                  <c:v>94</c:v>
                </c:pt>
                <c:pt idx="6">
                  <c:v>112.79999999999995</c:v>
                </c:pt>
                <c:pt idx="7">
                  <c:v>131.5</c:v>
                </c:pt>
                <c:pt idx="8">
                  <c:v>150.29999999999995</c:v>
                </c:pt>
                <c:pt idx="9">
                  <c:v>169.09999999999991</c:v>
                </c:pt>
                <c:pt idx="10">
                  <c:v>187.90000000000009</c:v>
                </c:pt>
                <c:pt idx="11">
                  <c:v>206.70000000000005</c:v>
                </c:pt>
                <c:pt idx="12">
                  <c:v>225.5</c:v>
                </c:pt>
                <c:pt idx="13">
                  <c:v>244.29999999999995</c:v>
                </c:pt>
                <c:pt idx="14">
                  <c:v>263.09999999999991</c:v>
                </c:pt>
                <c:pt idx="15">
                  <c:v>281.90000000000009</c:v>
                </c:pt>
                <c:pt idx="16">
                  <c:v>300.70000000000005</c:v>
                </c:pt>
                <c:pt idx="17">
                  <c:v>319.5</c:v>
                </c:pt>
                <c:pt idx="18">
                  <c:v>338.29999999999995</c:v>
                </c:pt>
                <c:pt idx="19">
                  <c:v>357</c:v>
                </c:pt>
                <c:pt idx="20">
                  <c:v>375.79999999999995</c:v>
                </c:pt>
                <c:pt idx="21">
                  <c:v>394.6</c:v>
                </c:pt>
                <c:pt idx="22">
                  <c:v>413.41999999999996</c:v>
                </c:pt>
                <c:pt idx="23">
                  <c:v>432.21000000000004</c:v>
                </c:pt>
                <c:pt idx="24">
                  <c:v>451.01</c:v>
                </c:pt>
                <c:pt idx="25">
                  <c:v>469.79999999999995</c:v>
                </c:pt>
                <c:pt idx="26">
                  <c:v>488.59000000000003</c:v>
                </c:pt>
                <c:pt idx="27">
                  <c:v>507.38</c:v>
                </c:pt>
                <c:pt idx="28">
                  <c:v>526.16999999999996</c:v>
                </c:pt>
                <c:pt idx="29">
                  <c:v>544.97</c:v>
                </c:pt>
                <c:pt idx="30">
                  <c:v>563.76</c:v>
                </c:pt>
                <c:pt idx="31">
                  <c:v>582.54999999999995</c:v>
                </c:pt>
                <c:pt idx="32">
                  <c:v>601.34</c:v>
                </c:pt>
                <c:pt idx="33">
                  <c:v>620.13</c:v>
                </c:pt>
                <c:pt idx="34">
                  <c:v>638.92999999999995</c:v>
                </c:pt>
                <c:pt idx="35">
                  <c:v>657.72</c:v>
                </c:pt>
                <c:pt idx="36">
                  <c:v>676.51</c:v>
                </c:pt>
                <c:pt idx="37">
                  <c:v>695.3</c:v>
                </c:pt>
                <c:pt idx="38">
                  <c:v>714.09</c:v>
                </c:pt>
                <c:pt idx="39">
                  <c:v>732.89</c:v>
                </c:pt>
                <c:pt idx="40">
                  <c:v>751.68</c:v>
                </c:pt>
                <c:pt idx="41">
                  <c:v>770.47</c:v>
                </c:pt>
                <c:pt idx="42">
                  <c:v>789.26</c:v>
                </c:pt>
                <c:pt idx="43">
                  <c:v>808.05</c:v>
                </c:pt>
                <c:pt idx="44">
                  <c:v>826.85</c:v>
                </c:pt>
                <c:pt idx="45">
                  <c:v>845.64</c:v>
                </c:pt>
                <c:pt idx="46">
                  <c:v>864.43</c:v>
                </c:pt>
                <c:pt idx="47">
                  <c:v>883.22</c:v>
                </c:pt>
                <c:pt idx="48">
                  <c:v>902.01</c:v>
                </c:pt>
                <c:pt idx="49">
                  <c:v>920.81</c:v>
                </c:pt>
                <c:pt idx="50">
                  <c:v>939.6</c:v>
                </c:pt>
                <c:pt idx="51">
                  <c:v>958.39</c:v>
                </c:pt>
                <c:pt idx="52">
                  <c:v>977.18000000000006</c:v>
                </c:pt>
                <c:pt idx="53">
                  <c:v>995.97</c:v>
                </c:pt>
                <c:pt idx="54">
                  <c:v>1014.77</c:v>
                </c:pt>
                <c:pt idx="55">
                  <c:v>1033.56</c:v>
                </c:pt>
                <c:pt idx="56">
                  <c:v>1052.3499999999999</c:v>
                </c:pt>
                <c:pt idx="57">
                  <c:v>1071.1399999999999</c:v>
                </c:pt>
                <c:pt idx="58">
                  <c:v>1089.93</c:v>
                </c:pt>
                <c:pt idx="59">
                  <c:v>1108.72</c:v>
                </c:pt>
                <c:pt idx="60">
                  <c:v>1127.52</c:v>
                </c:pt>
                <c:pt idx="61">
                  <c:v>1146.31</c:v>
                </c:pt>
                <c:pt idx="62">
                  <c:v>1165.0999999999999</c:v>
                </c:pt>
                <c:pt idx="63">
                  <c:v>1183.8899999999999</c:v>
                </c:pt>
                <c:pt idx="64">
                  <c:v>1202.68</c:v>
                </c:pt>
                <c:pt idx="65">
                  <c:v>1221.48</c:v>
                </c:pt>
                <c:pt idx="66">
                  <c:v>1240.27</c:v>
                </c:pt>
                <c:pt idx="67">
                  <c:v>1259.06</c:v>
                </c:pt>
                <c:pt idx="68">
                  <c:v>1277.8499999999999</c:v>
                </c:pt>
                <c:pt idx="69">
                  <c:v>1296.6400000000001</c:v>
                </c:pt>
                <c:pt idx="70">
                  <c:v>1315.4359999999999</c:v>
                </c:pt>
                <c:pt idx="71">
                  <c:v>1334.2280000000001</c:v>
                </c:pt>
                <c:pt idx="72">
                  <c:v>1353.02</c:v>
                </c:pt>
                <c:pt idx="73">
                  <c:v>1371.8119999999999</c:v>
                </c:pt>
                <c:pt idx="74">
                  <c:v>1390.604</c:v>
                </c:pt>
                <c:pt idx="75">
                  <c:v>1409.396</c:v>
                </c:pt>
                <c:pt idx="76">
                  <c:v>1428.1880000000001</c:v>
                </c:pt>
                <c:pt idx="77">
                  <c:v>1446.98</c:v>
                </c:pt>
                <c:pt idx="78">
                  <c:v>1465.7719999999999</c:v>
                </c:pt>
                <c:pt idx="79">
                  <c:v>1484.5640000000001</c:v>
                </c:pt>
                <c:pt idx="80">
                  <c:v>1503.36</c:v>
                </c:pt>
                <c:pt idx="81">
                  <c:v>1522.15</c:v>
                </c:pt>
                <c:pt idx="82">
                  <c:v>1540.94</c:v>
                </c:pt>
                <c:pt idx="83">
                  <c:v>1559.73</c:v>
                </c:pt>
                <c:pt idx="84">
                  <c:v>1578.52</c:v>
                </c:pt>
                <c:pt idx="85">
                  <c:v>1597.32</c:v>
                </c:pt>
                <c:pt idx="86">
                  <c:v>1616.1100000000001</c:v>
                </c:pt>
                <c:pt idx="87">
                  <c:v>1634.9</c:v>
                </c:pt>
                <c:pt idx="88">
                  <c:v>1653.69</c:v>
                </c:pt>
                <c:pt idx="89">
                  <c:v>1672.48</c:v>
                </c:pt>
                <c:pt idx="90">
                  <c:v>1691.28</c:v>
                </c:pt>
                <c:pt idx="91">
                  <c:v>1710.07</c:v>
                </c:pt>
                <c:pt idx="92">
                  <c:v>1728.8600000000001</c:v>
                </c:pt>
                <c:pt idx="93">
                  <c:v>1747.65</c:v>
                </c:pt>
                <c:pt idx="94">
                  <c:v>1766.44</c:v>
                </c:pt>
                <c:pt idx="95">
                  <c:v>1785.23</c:v>
                </c:pt>
                <c:pt idx="96">
                  <c:v>1804.03</c:v>
                </c:pt>
                <c:pt idx="97">
                  <c:v>1822.82</c:v>
                </c:pt>
                <c:pt idx="98">
                  <c:v>1841.6100000000001</c:v>
                </c:pt>
                <c:pt idx="99">
                  <c:v>1860.4</c:v>
                </c:pt>
                <c:pt idx="100">
                  <c:v>1879.19</c:v>
                </c:pt>
                <c:pt idx="101">
                  <c:v>1897.99</c:v>
                </c:pt>
                <c:pt idx="102">
                  <c:v>1916.78</c:v>
                </c:pt>
                <c:pt idx="103">
                  <c:v>1935.5700000000002</c:v>
                </c:pt>
                <c:pt idx="104">
                  <c:v>1954.3600000000001</c:v>
                </c:pt>
                <c:pt idx="105">
                  <c:v>1973.15</c:v>
                </c:pt>
                <c:pt idx="106">
                  <c:v>1991.95</c:v>
                </c:pt>
                <c:pt idx="107">
                  <c:v>2010.74</c:v>
                </c:pt>
                <c:pt idx="108">
                  <c:v>2029.53</c:v>
                </c:pt>
                <c:pt idx="109">
                  <c:v>2048.3200000000002</c:v>
                </c:pt>
                <c:pt idx="110">
                  <c:v>2067.11</c:v>
                </c:pt>
                <c:pt idx="111">
                  <c:v>2085.91</c:v>
                </c:pt>
                <c:pt idx="112">
                  <c:v>2104.6999999999998</c:v>
                </c:pt>
                <c:pt idx="113">
                  <c:v>2123.4899999999998</c:v>
                </c:pt>
                <c:pt idx="114">
                  <c:v>2142.2799999999997</c:v>
                </c:pt>
                <c:pt idx="115">
                  <c:v>2161.0700000000002</c:v>
                </c:pt>
                <c:pt idx="116">
                  <c:v>2179.87</c:v>
                </c:pt>
                <c:pt idx="117">
                  <c:v>2198.66</c:v>
                </c:pt>
                <c:pt idx="118">
                  <c:v>2217.4499999999998</c:v>
                </c:pt>
                <c:pt idx="119">
                  <c:v>2236.2399999999998</c:v>
                </c:pt>
                <c:pt idx="120">
                  <c:v>2255.0299999999997</c:v>
                </c:pt>
                <c:pt idx="121">
                  <c:v>2273.83</c:v>
                </c:pt>
                <c:pt idx="122">
                  <c:v>2292.62</c:v>
                </c:pt>
                <c:pt idx="123">
                  <c:v>2311.41</c:v>
                </c:pt>
                <c:pt idx="124">
                  <c:v>2330.1999999999998</c:v>
                </c:pt>
                <c:pt idx="125">
                  <c:v>2348.9899999999998</c:v>
                </c:pt>
                <c:pt idx="126">
                  <c:v>2367.79</c:v>
                </c:pt>
                <c:pt idx="127">
                  <c:v>2386.58</c:v>
                </c:pt>
                <c:pt idx="128">
                  <c:v>2405.4</c:v>
                </c:pt>
                <c:pt idx="129">
                  <c:v>2424.1999999999998</c:v>
                </c:pt>
                <c:pt idx="130">
                  <c:v>2443</c:v>
                </c:pt>
                <c:pt idx="131">
                  <c:v>2461.6999999999998</c:v>
                </c:pt>
                <c:pt idx="132">
                  <c:v>2480.5</c:v>
                </c:pt>
                <c:pt idx="133">
                  <c:v>2499.3000000000002</c:v>
                </c:pt>
                <c:pt idx="134">
                  <c:v>2518.1</c:v>
                </c:pt>
                <c:pt idx="135">
                  <c:v>2536.9</c:v>
                </c:pt>
                <c:pt idx="136">
                  <c:v>2555.6999999999998</c:v>
                </c:pt>
                <c:pt idx="137">
                  <c:v>2574.5</c:v>
                </c:pt>
                <c:pt idx="138">
                  <c:v>2593.3000000000002</c:v>
                </c:pt>
                <c:pt idx="139">
                  <c:v>2612.1</c:v>
                </c:pt>
                <c:pt idx="140">
                  <c:v>2630.9</c:v>
                </c:pt>
                <c:pt idx="141">
                  <c:v>2649.7</c:v>
                </c:pt>
                <c:pt idx="142">
                  <c:v>2668.5</c:v>
                </c:pt>
                <c:pt idx="143">
                  <c:v>2687.2</c:v>
                </c:pt>
                <c:pt idx="144">
                  <c:v>2706</c:v>
                </c:pt>
                <c:pt idx="145">
                  <c:v>2724.8</c:v>
                </c:pt>
                <c:pt idx="146">
                  <c:v>2743.6</c:v>
                </c:pt>
                <c:pt idx="147">
                  <c:v>2762.4</c:v>
                </c:pt>
                <c:pt idx="148">
                  <c:v>2781.2</c:v>
                </c:pt>
                <c:pt idx="149">
                  <c:v>2800</c:v>
                </c:pt>
              </c:numCache>
            </c:numRef>
          </c:xVal>
          <c:yVal>
            <c:numRef>
              <c:f>'[Microsoft PowerPoint 中的图表]Sheet1'!$X$1:$X$150</c:f>
              <c:numCache>
                <c:formatCode>General</c:formatCode>
                <c:ptCount val="150"/>
                <c:pt idx="0">
                  <c:v>2.0920999999999998</c:v>
                </c:pt>
                <c:pt idx="1">
                  <c:v>2.0920999999999998</c:v>
                </c:pt>
                <c:pt idx="2">
                  <c:v>2.0920999999999998</c:v>
                </c:pt>
                <c:pt idx="3">
                  <c:v>2.0920999999999998</c:v>
                </c:pt>
                <c:pt idx="4">
                  <c:v>2.0920999999999998</c:v>
                </c:pt>
                <c:pt idx="5">
                  <c:v>2.0920999999999998</c:v>
                </c:pt>
                <c:pt idx="6">
                  <c:v>2.0920999999999998</c:v>
                </c:pt>
                <c:pt idx="7">
                  <c:v>2.0920999999999998</c:v>
                </c:pt>
                <c:pt idx="8">
                  <c:v>2.0920999999999998</c:v>
                </c:pt>
                <c:pt idx="9">
                  <c:v>2.0920999999999998</c:v>
                </c:pt>
                <c:pt idx="10">
                  <c:v>0.73104999999999998</c:v>
                </c:pt>
                <c:pt idx="11">
                  <c:v>0.73104999999999998</c:v>
                </c:pt>
                <c:pt idx="12">
                  <c:v>0.73104999999999998</c:v>
                </c:pt>
                <c:pt idx="13">
                  <c:v>0.73104999999999998</c:v>
                </c:pt>
                <c:pt idx="14">
                  <c:v>0.73104999999999998</c:v>
                </c:pt>
                <c:pt idx="15">
                  <c:v>0.73104999999999998</c:v>
                </c:pt>
                <c:pt idx="16">
                  <c:v>0.73104999999999998</c:v>
                </c:pt>
                <c:pt idx="17">
                  <c:v>0.73104999999999998</c:v>
                </c:pt>
                <c:pt idx="18">
                  <c:v>0.73104999999999998</c:v>
                </c:pt>
                <c:pt idx="19">
                  <c:v>0.78866000000000003</c:v>
                </c:pt>
                <c:pt idx="20">
                  <c:v>0.78866000000000003</c:v>
                </c:pt>
                <c:pt idx="21">
                  <c:v>0.78866000000000003</c:v>
                </c:pt>
                <c:pt idx="22">
                  <c:v>0.78866000000000003</c:v>
                </c:pt>
                <c:pt idx="23">
                  <c:v>0.78866000000000003</c:v>
                </c:pt>
                <c:pt idx="24">
                  <c:v>0.78866000000000003</c:v>
                </c:pt>
                <c:pt idx="25">
                  <c:v>0.78866000000000003</c:v>
                </c:pt>
                <c:pt idx="26">
                  <c:v>0.78866000000000003</c:v>
                </c:pt>
                <c:pt idx="27">
                  <c:v>0.78866000000000003</c:v>
                </c:pt>
                <c:pt idx="28">
                  <c:v>0.53254999999999997</c:v>
                </c:pt>
                <c:pt idx="29">
                  <c:v>0.53254999999999997</c:v>
                </c:pt>
                <c:pt idx="30">
                  <c:v>0.53254999999999997</c:v>
                </c:pt>
                <c:pt idx="31">
                  <c:v>0.53254999999999997</c:v>
                </c:pt>
                <c:pt idx="32">
                  <c:v>0.53254999999999997</c:v>
                </c:pt>
                <c:pt idx="33">
                  <c:v>0.53254999999999997</c:v>
                </c:pt>
                <c:pt idx="34">
                  <c:v>0.53254999999999997</c:v>
                </c:pt>
                <c:pt idx="35">
                  <c:v>0.53254999999999997</c:v>
                </c:pt>
                <c:pt idx="36">
                  <c:v>0.53254999999999997</c:v>
                </c:pt>
                <c:pt idx="37">
                  <c:v>0.53254999999999997</c:v>
                </c:pt>
                <c:pt idx="38">
                  <c:v>1.0629999999999999</c:v>
                </c:pt>
                <c:pt idx="39">
                  <c:v>1.0629999999999999</c:v>
                </c:pt>
                <c:pt idx="40">
                  <c:v>1.0629999999999999</c:v>
                </c:pt>
                <c:pt idx="41">
                  <c:v>1.0629999999999999</c:v>
                </c:pt>
                <c:pt idx="42">
                  <c:v>1.0629999999999999</c:v>
                </c:pt>
                <c:pt idx="43">
                  <c:v>1.0629999999999999</c:v>
                </c:pt>
                <c:pt idx="44">
                  <c:v>1.0629999999999999</c:v>
                </c:pt>
                <c:pt idx="45">
                  <c:v>1.0629999999999999</c:v>
                </c:pt>
                <c:pt idx="46">
                  <c:v>1.0629999999999999</c:v>
                </c:pt>
                <c:pt idx="47">
                  <c:v>1.4885999999999999</c:v>
                </c:pt>
                <c:pt idx="48">
                  <c:v>1.4885999999999999</c:v>
                </c:pt>
                <c:pt idx="49">
                  <c:v>1.4885999999999999</c:v>
                </c:pt>
                <c:pt idx="50">
                  <c:v>1.4885999999999999</c:v>
                </c:pt>
                <c:pt idx="51">
                  <c:v>1.4885999999999999</c:v>
                </c:pt>
                <c:pt idx="52">
                  <c:v>1.4885999999999999</c:v>
                </c:pt>
                <c:pt idx="53">
                  <c:v>1.4885999999999999</c:v>
                </c:pt>
                <c:pt idx="54">
                  <c:v>1.4885999999999999</c:v>
                </c:pt>
                <c:pt idx="55">
                  <c:v>1.4885999999999999</c:v>
                </c:pt>
                <c:pt idx="56">
                  <c:v>1.7437</c:v>
                </c:pt>
                <c:pt idx="57">
                  <c:v>1.7437</c:v>
                </c:pt>
                <c:pt idx="58">
                  <c:v>1.7437</c:v>
                </c:pt>
                <c:pt idx="59">
                  <c:v>1.7437</c:v>
                </c:pt>
                <c:pt idx="60">
                  <c:v>1.7437</c:v>
                </c:pt>
                <c:pt idx="61">
                  <c:v>1.7437</c:v>
                </c:pt>
                <c:pt idx="62">
                  <c:v>1.7437</c:v>
                </c:pt>
                <c:pt idx="63">
                  <c:v>1.7437</c:v>
                </c:pt>
                <c:pt idx="64">
                  <c:v>1.7437</c:v>
                </c:pt>
                <c:pt idx="65">
                  <c:v>1.7437</c:v>
                </c:pt>
                <c:pt idx="66">
                  <c:v>0.01</c:v>
                </c:pt>
                <c:pt idx="67">
                  <c:v>0.01</c:v>
                </c:pt>
                <c:pt idx="68">
                  <c:v>0.01</c:v>
                </c:pt>
                <c:pt idx="69">
                  <c:v>0.01</c:v>
                </c:pt>
                <c:pt idx="70">
                  <c:v>0.01</c:v>
                </c:pt>
                <c:pt idx="71">
                  <c:v>0.01</c:v>
                </c:pt>
                <c:pt idx="72">
                  <c:v>0.01</c:v>
                </c:pt>
                <c:pt idx="73">
                  <c:v>0.01</c:v>
                </c:pt>
                <c:pt idx="74">
                  <c:v>0.01</c:v>
                </c:pt>
                <c:pt idx="75">
                  <c:v>0.15472</c:v>
                </c:pt>
                <c:pt idx="76">
                  <c:v>0.15472</c:v>
                </c:pt>
                <c:pt idx="77">
                  <c:v>0.15472</c:v>
                </c:pt>
                <c:pt idx="78">
                  <c:v>0.15472</c:v>
                </c:pt>
                <c:pt idx="79">
                  <c:v>0.15472</c:v>
                </c:pt>
                <c:pt idx="80">
                  <c:v>0.15472</c:v>
                </c:pt>
                <c:pt idx="81">
                  <c:v>0.15472</c:v>
                </c:pt>
                <c:pt idx="82">
                  <c:v>0.15472</c:v>
                </c:pt>
                <c:pt idx="83">
                  <c:v>0.15472</c:v>
                </c:pt>
                <c:pt idx="84">
                  <c:v>0.01</c:v>
                </c:pt>
                <c:pt idx="85">
                  <c:v>0.01</c:v>
                </c:pt>
                <c:pt idx="86">
                  <c:v>0.01</c:v>
                </c:pt>
                <c:pt idx="87">
                  <c:v>0.01</c:v>
                </c:pt>
                <c:pt idx="88">
                  <c:v>0.01</c:v>
                </c:pt>
                <c:pt idx="89">
                  <c:v>0.01</c:v>
                </c:pt>
                <c:pt idx="90">
                  <c:v>0.01</c:v>
                </c:pt>
                <c:pt idx="91">
                  <c:v>0.01</c:v>
                </c:pt>
                <c:pt idx="92">
                  <c:v>0.01</c:v>
                </c:pt>
                <c:pt idx="93">
                  <c:v>0.01</c:v>
                </c:pt>
                <c:pt idx="94">
                  <c:v>0.28367999999999999</c:v>
                </c:pt>
                <c:pt idx="95">
                  <c:v>0.28367999999999999</c:v>
                </c:pt>
                <c:pt idx="96">
                  <c:v>0.28367999999999999</c:v>
                </c:pt>
                <c:pt idx="97">
                  <c:v>0.28367999999999999</c:v>
                </c:pt>
                <c:pt idx="98">
                  <c:v>0.28367999999999999</c:v>
                </c:pt>
                <c:pt idx="99">
                  <c:v>0.28367999999999999</c:v>
                </c:pt>
                <c:pt idx="100">
                  <c:v>0.28367999999999999</c:v>
                </c:pt>
                <c:pt idx="101">
                  <c:v>0.28367999999999999</c:v>
                </c:pt>
                <c:pt idx="102">
                  <c:v>0.28367999999999999</c:v>
                </c:pt>
                <c:pt idx="103">
                  <c:v>0.01</c:v>
                </c:pt>
                <c:pt idx="104">
                  <c:v>0.01</c:v>
                </c:pt>
                <c:pt idx="105">
                  <c:v>0.01</c:v>
                </c:pt>
                <c:pt idx="106">
                  <c:v>0.01</c:v>
                </c:pt>
                <c:pt idx="107">
                  <c:v>0.01</c:v>
                </c:pt>
                <c:pt idx="108">
                  <c:v>0.01</c:v>
                </c:pt>
                <c:pt idx="109">
                  <c:v>0.01</c:v>
                </c:pt>
                <c:pt idx="110">
                  <c:v>0.01</c:v>
                </c:pt>
                <c:pt idx="111">
                  <c:v>0.01</c:v>
                </c:pt>
                <c:pt idx="112">
                  <c:v>0.01</c:v>
                </c:pt>
                <c:pt idx="113">
                  <c:v>0.01</c:v>
                </c:pt>
                <c:pt idx="114">
                  <c:v>0.01</c:v>
                </c:pt>
                <c:pt idx="115">
                  <c:v>0.01</c:v>
                </c:pt>
                <c:pt idx="116">
                  <c:v>0.01</c:v>
                </c:pt>
                <c:pt idx="117">
                  <c:v>0.01</c:v>
                </c:pt>
                <c:pt idx="118">
                  <c:v>0.01</c:v>
                </c:pt>
                <c:pt idx="119">
                  <c:v>0.01</c:v>
                </c:pt>
                <c:pt idx="120">
                  <c:v>0.01</c:v>
                </c:pt>
                <c:pt idx="121">
                  <c:v>0.01</c:v>
                </c:pt>
                <c:pt idx="122">
                  <c:v>0.14871000000000001</c:v>
                </c:pt>
                <c:pt idx="123">
                  <c:v>0.14871000000000001</c:v>
                </c:pt>
                <c:pt idx="124">
                  <c:v>0.14871000000000001</c:v>
                </c:pt>
                <c:pt idx="125">
                  <c:v>0.14871000000000001</c:v>
                </c:pt>
                <c:pt idx="126">
                  <c:v>0.14871000000000001</c:v>
                </c:pt>
                <c:pt idx="127">
                  <c:v>0.14871000000000001</c:v>
                </c:pt>
                <c:pt idx="128">
                  <c:v>0.14871000000000001</c:v>
                </c:pt>
                <c:pt idx="129">
                  <c:v>0.14871000000000001</c:v>
                </c:pt>
                <c:pt idx="130">
                  <c:v>0.14871000000000001</c:v>
                </c:pt>
                <c:pt idx="131">
                  <c:v>0.01</c:v>
                </c:pt>
                <c:pt idx="132">
                  <c:v>0.01</c:v>
                </c:pt>
                <c:pt idx="133">
                  <c:v>0.01</c:v>
                </c:pt>
                <c:pt idx="134">
                  <c:v>0.01</c:v>
                </c:pt>
                <c:pt idx="135">
                  <c:v>0.01</c:v>
                </c:pt>
                <c:pt idx="136">
                  <c:v>0.01</c:v>
                </c:pt>
                <c:pt idx="137">
                  <c:v>0.01</c:v>
                </c:pt>
                <c:pt idx="138">
                  <c:v>0.01</c:v>
                </c:pt>
                <c:pt idx="139">
                  <c:v>0.01</c:v>
                </c:pt>
                <c:pt idx="140">
                  <c:v>0.01</c:v>
                </c:pt>
                <c:pt idx="141">
                  <c:v>0.01</c:v>
                </c:pt>
                <c:pt idx="142">
                  <c:v>0.01</c:v>
                </c:pt>
                <c:pt idx="143">
                  <c:v>0.01</c:v>
                </c:pt>
                <c:pt idx="144">
                  <c:v>0.01</c:v>
                </c:pt>
                <c:pt idx="145">
                  <c:v>0.01</c:v>
                </c:pt>
                <c:pt idx="146">
                  <c:v>0.01</c:v>
                </c:pt>
                <c:pt idx="147">
                  <c:v>0.01</c:v>
                </c:pt>
                <c:pt idx="148">
                  <c:v>0.01</c:v>
                </c:pt>
                <c:pt idx="149">
                  <c:v>0.01</c:v>
                </c:pt>
              </c:numCache>
            </c:numRef>
          </c:yVal>
          <c:smooth val="0"/>
          <c:extLst>
            <c:ext xmlns:c16="http://schemas.microsoft.com/office/drawing/2014/chart" uri="{C3380CC4-5D6E-409C-BE32-E72D297353CC}">
              <c16:uniqueId val="{00000002-FC74-4A39-8659-0A48039AD865}"/>
            </c:ext>
          </c:extLst>
        </c:ser>
        <c:dLbls>
          <c:showLegendKey val="0"/>
          <c:showVal val="0"/>
          <c:showCatName val="0"/>
          <c:showSerName val="0"/>
          <c:showPercent val="0"/>
          <c:showBubbleSize val="0"/>
        </c:dLbls>
        <c:axId val="747949363"/>
        <c:axId val="639946286"/>
      </c:scatterChart>
      <c:valAx>
        <c:axId val="747949363"/>
        <c:scaling>
          <c:orientation val="minMax"/>
        </c:scaling>
        <c:delete val="0"/>
        <c:axPos val="b"/>
        <c:title>
          <c:tx>
            <c:rich>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r>
                  <a:rPr lang="en-US" baseline="0">
                    <a:latin typeface="Times New Roman" panose="02020603050405020304" pitchFamily="18" charset="0"/>
                  </a:rPr>
                  <a:t>Distance (m)</a:t>
                </a:r>
              </a:p>
            </c:rich>
          </c:tx>
          <c:layout/>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639946286"/>
        <c:crosses val="autoZero"/>
        <c:crossBetween val="midCat"/>
      </c:valAx>
      <c:valAx>
        <c:axId val="639946286"/>
        <c:scaling>
          <c:orientation val="minMax"/>
        </c:scaling>
        <c:delete val="0"/>
        <c:axPos val="l"/>
        <c:title>
          <c:tx>
            <c:rich>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r>
                  <a:rPr lang="en-US" dirty="0">
                    <a:latin typeface="Times New Roman" panose="02020603050405020304" pitchFamily="18" charset="0"/>
                    <a:cs typeface="Times New Roman" panose="02020603050405020304" pitchFamily="18" charset="0"/>
                  </a:rPr>
                  <a:t>Depth(m)</a:t>
                </a:r>
              </a:p>
            </c:rich>
          </c:tx>
          <c:layout>
            <c:manualLayout>
              <c:xMode val="edge"/>
              <c:yMode val="edge"/>
              <c:x val="7.8718001404610664E-3"/>
              <c:y val="0.35908656106696007"/>
            </c:manualLayout>
          </c:layout>
          <c:overlay val="0"/>
          <c:spPr>
            <a:noFill/>
            <a:ln>
              <a:noFill/>
            </a:ln>
            <a:effectLst/>
          </c:spPr>
          <c:txPr>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en-US"/>
            </a:p>
          </c:txPr>
        </c:title>
        <c:numFmt formatCode="#,##0.00_);[Red]\(#,##0.00\)" sourceLinked="0"/>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747949363"/>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1"/>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2"/>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ayout>
        <c:manualLayout>
          <c:xMode val="edge"/>
          <c:yMode val="edge"/>
          <c:x val="0.61123213184939396"/>
          <c:y val="6.1906344856733388E-2"/>
          <c:w val="0.27386887437934915"/>
          <c:h val="0.20707774948776445"/>
        </c:manualLayout>
      </c:layout>
      <c:overlay val="0"/>
      <c:spPr>
        <a:solidFill>
          <a:sysClr val="window" lastClr="FFFFFF"/>
        </a:solidFill>
        <a:ln>
          <a:solidFill>
            <a:sysClr val="window" lastClr="FFFFFF">
              <a:alpha val="99000"/>
            </a:sysClr>
          </a:solid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lang="zh-CN" sz="2000" baseline="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41994424176132"/>
          <c:y val="4.050031648533111E-2"/>
          <c:w val="0.62857226227715057"/>
          <c:h val="0.80192651558720895"/>
        </c:manualLayout>
      </c:layout>
      <c:scatterChart>
        <c:scatterStyle val="lineMarker"/>
        <c:varyColors val="0"/>
        <c:ser>
          <c:idx val="0"/>
          <c:order val="0"/>
          <c:tx>
            <c:v>ARM1</c:v>
          </c:tx>
          <c:spPr>
            <a:ln w="15875" cap="rnd">
              <a:solidFill>
                <a:schemeClr val="tx1"/>
              </a:solidFill>
              <a:round/>
            </a:ln>
            <a:effectLst/>
          </c:spPr>
          <c:marker>
            <c:symbol val="none"/>
          </c:marker>
          <c:xVal>
            <c:numRef>
              <c:f>'[Microsoft PowerPoint 中的图表]Sheet7'!$A$1:$A$100</c:f>
              <c:numCache>
                <c:formatCode>General</c:formatCode>
                <c:ptCount val="100"/>
                <c:pt idx="0">
                  <c:v>20</c:v>
                </c:pt>
                <c:pt idx="1">
                  <c:v>40</c:v>
                </c:pt>
                <c:pt idx="2">
                  <c:v>60</c:v>
                </c:pt>
                <c:pt idx="3">
                  <c:v>80</c:v>
                </c:pt>
                <c:pt idx="4">
                  <c:v>100</c:v>
                </c:pt>
                <c:pt idx="5">
                  <c:v>120</c:v>
                </c:pt>
                <c:pt idx="6">
                  <c:v>140</c:v>
                </c:pt>
                <c:pt idx="7">
                  <c:v>160</c:v>
                </c:pt>
                <c:pt idx="8">
                  <c:v>180</c:v>
                </c:pt>
                <c:pt idx="9">
                  <c:v>200</c:v>
                </c:pt>
                <c:pt idx="10">
                  <c:v>220</c:v>
                </c:pt>
                <c:pt idx="11">
                  <c:v>240</c:v>
                </c:pt>
                <c:pt idx="12">
                  <c:v>260</c:v>
                </c:pt>
                <c:pt idx="13">
                  <c:v>280</c:v>
                </c:pt>
                <c:pt idx="14">
                  <c:v>300</c:v>
                </c:pt>
                <c:pt idx="15">
                  <c:v>320</c:v>
                </c:pt>
                <c:pt idx="16">
                  <c:v>340</c:v>
                </c:pt>
                <c:pt idx="17">
                  <c:v>360</c:v>
                </c:pt>
                <c:pt idx="18">
                  <c:v>380</c:v>
                </c:pt>
                <c:pt idx="19">
                  <c:v>400</c:v>
                </c:pt>
                <c:pt idx="20">
                  <c:v>420</c:v>
                </c:pt>
                <c:pt idx="21">
                  <c:v>440</c:v>
                </c:pt>
                <c:pt idx="22">
                  <c:v>460</c:v>
                </c:pt>
                <c:pt idx="23">
                  <c:v>480</c:v>
                </c:pt>
                <c:pt idx="24">
                  <c:v>500</c:v>
                </c:pt>
                <c:pt idx="25">
                  <c:v>520</c:v>
                </c:pt>
                <c:pt idx="26">
                  <c:v>540</c:v>
                </c:pt>
                <c:pt idx="27">
                  <c:v>560</c:v>
                </c:pt>
                <c:pt idx="28">
                  <c:v>580</c:v>
                </c:pt>
                <c:pt idx="29">
                  <c:v>600</c:v>
                </c:pt>
                <c:pt idx="30">
                  <c:v>620</c:v>
                </c:pt>
                <c:pt idx="31">
                  <c:v>640</c:v>
                </c:pt>
                <c:pt idx="32">
                  <c:v>660</c:v>
                </c:pt>
                <c:pt idx="33">
                  <c:v>680</c:v>
                </c:pt>
                <c:pt idx="34">
                  <c:v>700</c:v>
                </c:pt>
                <c:pt idx="35">
                  <c:v>720</c:v>
                </c:pt>
                <c:pt idx="36">
                  <c:v>740</c:v>
                </c:pt>
                <c:pt idx="37">
                  <c:v>760</c:v>
                </c:pt>
                <c:pt idx="38">
                  <c:v>780</c:v>
                </c:pt>
                <c:pt idx="39">
                  <c:v>800</c:v>
                </c:pt>
                <c:pt idx="40">
                  <c:v>820</c:v>
                </c:pt>
                <c:pt idx="41">
                  <c:v>840</c:v>
                </c:pt>
                <c:pt idx="42">
                  <c:v>860</c:v>
                </c:pt>
                <c:pt idx="43">
                  <c:v>880</c:v>
                </c:pt>
                <c:pt idx="44">
                  <c:v>900</c:v>
                </c:pt>
                <c:pt idx="45">
                  <c:v>920</c:v>
                </c:pt>
                <c:pt idx="46">
                  <c:v>940</c:v>
                </c:pt>
                <c:pt idx="47">
                  <c:v>960</c:v>
                </c:pt>
                <c:pt idx="48">
                  <c:v>980</c:v>
                </c:pt>
                <c:pt idx="49">
                  <c:v>1000</c:v>
                </c:pt>
                <c:pt idx="50">
                  <c:v>1020</c:v>
                </c:pt>
                <c:pt idx="51">
                  <c:v>1040</c:v>
                </c:pt>
                <c:pt idx="52">
                  <c:v>1060</c:v>
                </c:pt>
                <c:pt idx="53">
                  <c:v>1080</c:v>
                </c:pt>
                <c:pt idx="54">
                  <c:v>1100</c:v>
                </c:pt>
                <c:pt idx="55">
                  <c:v>1120</c:v>
                </c:pt>
                <c:pt idx="56">
                  <c:v>1140</c:v>
                </c:pt>
                <c:pt idx="57">
                  <c:v>1160</c:v>
                </c:pt>
                <c:pt idx="58">
                  <c:v>1180</c:v>
                </c:pt>
                <c:pt idx="59">
                  <c:v>1200</c:v>
                </c:pt>
                <c:pt idx="60">
                  <c:v>1220</c:v>
                </c:pt>
                <c:pt idx="61">
                  <c:v>1240</c:v>
                </c:pt>
                <c:pt idx="62">
                  <c:v>1260</c:v>
                </c:pt>
                <c:pt idx="63">
                  <c:v>1280</c:v>
                </c:pt>
                <c:pt idx="64">
                  <c:v>1300</c:v>
                </c:pt>
                <c:pt idx="65">
                  <c:v>1320</c:v>
                </c:pt>
                <c:pt idx="66">
                  <c:v>1340</c:v>
                </c:pt>
                <c:pt idx="67">
                  <c:v>1360</c:v>
                </c:pt>
                <c:pt idx="68">
                  <c:v>1380</c:v>
                </c:pt>
                <c:pt idx="69">
                  <c:v>1400</c:v>
                </c:pt>
                <c:pt idx="70">
                  <c:v>1420</c:v>
                </c:pt>
                <c:pt idx="71">
                  <c:v>1440</c:v>
                </c:pt>
                <c:pt idx="72">
                  <c:v>1460</c:v>
                </c:pt>
                <c:pt idx="73">
                  <c:v>1480</c:v>
                </c:pt>
                <c:pt idx="74">
                  <c:v>1500</c:v>
                </c:pt>
                <c:pt idx="75">
                  <c:v>1520</c:v>
                </c:pt>
                <c:pt idx="76">
                  <c:v>1540</c:v>
                </c:pt>
                <c:pt idx="77">
                  <c:v>1560</c:v>
                </c:pt>
                <c:pt idx="78">
                  <c:v>1580</c:v>
                </c:pt>
                <c:pt idx="79">
                  <c:v>1600</c:v>
                </c:pt>
                <c:pt idx="80">
                  <c:v>1620</c:v>
                </c:pt>
                <c:pt idx="81">
                  <c:v>1640</c:v>
                </c:pt>
                <c:pt idx="82">
                  <c:v>1660</c:v>
                </c:pt>
                <c:pt idx="83">
                  <c:v>1680</c:v>
                </c:pt>
                <c:pt idx="84">
                  <c:v>1700</c:v>
                </c:pt>
                <c:pt idx="85">
                  <c:v>1720</c:v>
                </c:pt>
                <c:pt idx="86">
                  <c:v>1740</c:v>
                </c:pt>
                <c:pt idx="87">
                  <c:v>1760</c:v>
                </c:pt>
                <c:pt idx="88">
                  <c:v>1780</c:v>
                </c:pt>
                <c:pt idx="89">
                  <c:v>1800</c:v>
                </c:pt>
                <c:pt idx="90">
                  <c:v>1820</c:v>
                </c:pt>
                <c:pt idx="91">
                  <c:v>1840</c:v>
                </c:pt>
                <c:pt idx="92">
                  <c:v>1860</c:v>
                </c:pt>
                <c:pt idx="93">
                  <c:v>1880</c:v>
                </c:pt>
                <c:pt idx="94">
                  <c:v>1900</c:v>
                </c:pt>
                <c:pt idx="95">
                  <c:v>1920</c:v>
                </c:pt>
                <c:pt idx="96">
                  <c:v>1940</c:v>
                </c:pt>
                <c:pt idx="97">
                  <c:v>1960</c:v>
                </c:pt>
                <c:pt idx="98">
                  <c:v>1980</c:v>
                </c:pt>
                <c:pt idx="99">
                  <c:v>2000</c:v>
                </c:pt>
              </c:numCache>
            </c:numRef>
          </c:xVal>
          <c:yVal>
            <c:numRef>
              <c:f>'[Microsoft PowerPoint 中的图表]Sheet7'!$B$1:$B$100</c:f>
              <c:numCache>
                <c:formatCode>General</c:formatCode>
                <c:ptCount val="100"/>
                <c:pt idx="0">
                  <c:v>140</c:v>
                </c:pt>
                <c:pt idx="1">
                  <c:v>280</c:v>
                </c:pt>
                <c:pt idx="2">
                  <c:v>364</c:v>
                </c:pt>
                <c:pt idx="3">
                  <c:v>420</c:v>
                </c:pt>
                <c:pt idx="4">
                  <c:v>476</c:v>
                </c:pt>
                <c:pt idx="5">
                  <c:v>504</c:v>
                </c:pt>
                <c:pt idx="6">
                  <c:v>532</c:v>
                </c:pt>
                <c:pt idx="7">
                  <c:v>588</c:v>
                </c:pt>
                <c:pt idx="8">
                  <c:v>616</c:v>
                </c:pt>
                <c:pt idx="9">
                  <c:v>672</c:v>
                </c:pt>
                <c:pt idx="10">
                  <c:v>700</c:v>
                </c:pt>
                <c:pt idx="11">
                  <c:v>756</c:v>
                </c:pt>
                <c:pt idx="12">
                  <c:v>812</c:v>
                </c:pt>
                <c:pt idx="13">
                  <c:v>812</c:v>
                </c:pt>
                <c:pt idx="14">
                  <c:v>840</c:v>
                </c:pt>
                <c:pt idx="15">
                  <c:v>896</c:v>
                </c:pt>
                <c:pt idx="16">
                  <c:v>896</c:v>
                </c:pt>
                <c:pt idx="17">
                  <c:v>924</c:v>
                </c:pt>
                <c:pt idx="18">
                  <c:v>980</c:v>
                </c:pt>
                <c:pt idx="19">
                  <c:v>1008</c:v>
                </c:pt>
                <c:pt idx="20">
                  <c:v>1064</c:v>
                </c:pt>
                <c:pt idx="21">
                  <c:v>1064</c:v>
                </c:pt>
                <c:pt idx="22">
                  <c:v>1120</c:v>
                </c:pt>
                <c:pt idx="23">
                  <c:v>1148</c:v>
                </c:pt>
                <c:pt idx="24">
                  <c:v>1148</c:v>
                </c:pt>
                <c:pt idx="25">
                  <c:v>1204</c:v>
                </c:pt>
                <c:pt idx="26">
                  <c:v>1232</c:v>
                </c:pt>
                <c:pt idx="27">
                  <c:v>1232</c:v>
                </c:pt>
                <c:pt idx="28">
                  <c:v>1288</c:v>
                </c:pt>
                <c:pt idx="29">
                  <c:v>1316</c:v>
                </c:pt>
                <c:pt idx="30">
                  <c:v>1316</c:v>
                </c:pt>
                <c:pt idx="31">
                  <c:v>1372</c:v>
                </c:pt>
                <c:pt idx="32">
                  <c:v>1428</c:v>
                </c:pt>
                <c:pt idx="33">
                  <c:v>1428</c:v>
                </c:pt>
                <c:pt idx="34">
                  <c:v>1456</c:v>
                </c:pt>
                <c:pt idx="35">
                  <c:v>1456</c:v>
                </c:pt>
                <c:pt idx="36">
                  <c:v>1512</c:v>
                </c:pt>
                <c:pt idx="37">
                  <c:v>1540</c:v>
                </c:pt>
                <c:pt idx="38">
                  <c:v>1540</c:v>
                </c:pt>
                <c:pt idx="39">
                  <c:v>1596</c:v>
                </c:pt>
                <c:pt idx="40">
                  <c:v>1596</c:v>
                </c:pt>
                <c:pt idx="41">
                  <c:v>1624</c:v>
                </c:pt>
                <c:pt idx="42">
                  <c:v>1624</c:v>
                </c:pt>
                <c:pt idx="43">
                  <c:v>1680</c:v>
                </c:pt>
                <c:pt idx="44">
                  <c:v>1680</c:v>
                </c:pt>
                <c:pt idx="45">
                  <c:v>1708</c:v>
                </c:pt>
                <c:pt idx="46">
                  <c:v>1764</c:v>
                </c:pt>
                <c:pt idx="47">
                  <c:v>1764</c:v>
                </c:pt>
                <c:pt idx="48">
                  <c:v>1820</c:v>
                </c:pt>
                <c:pt idx="49">
                  <c:v>1848</c:v>
                </c:pt>
                <c:pt idx="50">
                  <c:v>1848</c:v>
                </c:pt>
                <c:pt idx="51">
                  <c:v>1848</c:v>
                </c:pt>
                <c:pt idx="52">
                  <c:v>1848</c:v>
                </c:pt>
                <c:pt idx="53">
                  <c:v>1902</c:v>
                </c:pt>
                <c:pt idx="54">
                  <c:v>1904</c:v>
                </c:pt>
                <c:pt idx="55">
                  <c:v>1904</c:v>
                </c:pt>
                <c:pt idx="56">
                  <c:v>1932</c:v>
                </c:pt>
                <c:pt idx="57">
                  <c:v>1932</c:v>
                </c:pt>
                <c:pt idx="58">
                  <c:v>1932</c:v>
                </c:pt>
                <c:pt idx="59">
                  <c:v>1988</c:v>
                </c:pt>
                <c:pt idx="60">
                  <c:v>2016</c:v>
                </c:pt>
                <c:pt idx="61">
                  <c:v>2016</c:v>
                </c:pt>
                <c:pt idx="62">
                  <c:v>2072</c:v>
                </c:pt>
                <c:pt idx="63">
                  <c:v>2072</c:v>
                </c:pt>
                <c:pt idx="64">
                  <c:v>2100</c:v>
                </c:pt>
                <c:pt idx="65">
                  <c:v>2100</c:v>
                </c:pt>
                <c:pt idx="66">
                  <c:v>2156</c:v>
                </c:pt>
                <c:pt idx="67">
                  <c:v>2156</c:v>
                </c:pt>
                <c:pt idx="68">
                  <c:v>2212</c:v>
                </c:pt>
                <c:pt idx="69">
                  <c:v>2212</c:v>
                </c:pt>
                <c:pt idx="70">
                  <c:v>2240</c:v>
                </c:pt>
                <c:pt idx="71">
                  <c:v>2240</c:v>
                </c:pt>
                <c:pt idx="72">
                  <c:v>2296</c:v>
                </c:pt>
                <c:pt idx="73">
                  <c:v>2296</c:v>
                </c:pt>
                <c:pt idx="74">
                  <c:v>2296</c:v>
                </c:pt>
                <c:pt idx="75">
                  <c:v>2324</c:v>
                </c:pt>
                <c:pt idx="76">
                  <c:v>2324</c:v>
                </c:pt>
                <c:pt idx="77">
                  <c:v>2380</c:v>
                </c:pt>
                <c:pt idx="78">
                  <c:v>2380</c:v>
                </c:pt>
                <c:pt idx="79">
                  <c:v>2380</c:v>
                </c:pt>
                <c:pt idx="80">
                  <c:v>2408</c:v>
                </c:pt>
                <c:pt idx="81">
                  <c:v>2408</c:v>
                </c:pt>
                <c:pt idx="82">
                  <c:v>2408</c:v>
                </c:pt>
                <c:pt idx="83">
                  <c:v>2464</c:v>
                </c:pt>
                <c:pt idx="84">
                  <c:v>2464</c:v>
                </c:pt>
                <c:pt idx="85">
                  <c:v>2464</c:v>
                </c:pt>
                <c:pt idx="86">
                  <c:v>2464</c:v>
                </c:pt>
                <c:pt idx="87">
                  <c:v>2464</c:v>
                </c:pt>
                <c:pt idx="88">
                  <c:v>2520</c:v>
                </c:pt>
                <c:pt idx="89">
                  <c:v>2520</c:v>
                </c:pt>
                <c:pt idx="90">
                  <c:v>2520</c:v>
                </c:pt>
                <c:pt idx="91">
                  <c:v>2548</c:v>
                </c:pt>
                <c:pt idx="92">
                  <c:v>2548</c:v>
                </c:pt>
                <c:pt idx="93">
                  <c:v>2548</c:v>
                </c:pt>
                <c:pt idx="94">
                  <c:v>2604</c:v>
                </c:pt>
                <c:pt idx="95">
                  <c:v>2604</c:v>
                </c:pt>
                <c:pt idx="96">
                  <c:v>2604</c:v>
                </c:pt>
                <c:pt idx="97">
                  <c:v>2604</c:v>
                </c:pt>
                <c:pt idx="98">
                  <c:v>2632</c:v>
                </c:pt>
                <c:pt idx="99">
                  <c:v>2632</c:v>
                </c:pt>
              </c:numCache>
            </c:numRef>
          </c:yVal>
          <c:smooth val="0"/>
          <c:extLst>
            <c:ext xmlns:c16="http://schemas.microsoft.com/office/drawing/2014/chart" uri="{C3380CC4-5D6E-409C-BE32-E72D297353CC}">
              <c16:uniqueId val="{00000000-7932-4689-A5E4-EF8A754AD6FA}"/>
            </c:ext>
          </c:extLst>
        </c:ser>
        <c:ser>
          <c:idx val="1"/>
          <c:order val="1"/>
          <c:tx>
            <c:v>FINE GRID</c:v>
          </c:tx>
          <c:spPr>
            <a:ln w="15875" cap="rnd">
              <a:solidFill>
                <a:srgbClr val="FF0000"/>
              </a:solidFill>
              <a:round/>
            </a:ln>
            <a:effectLst/>
          </c:spPr>
          <c:marker>
            <c:symbol val="none"/>
          </c:marker>
          <c:xVal>
            <c:numRef>
              <c:f>'[Microsoft PowerPoint 中的图表]Sheet7'!$A$1:$A$100</c:f>
              <c:numCache>
                <c:formatCode>General</c:formatCode>
                <c:ptCount val="100"/>
                <c:pt idx="0">
                  <c:v>20</c:v>
                </c:pt>
                <c:pt idx="1">
                  <c:v>40</c:v>
                </c:pt>
                <c:pt idx="2">
                  <c:v>60</c:v>
                </c:pt>
                <c:pt idx="3">
                  <c:v>80</c:v>
                </c:pt>
                <c:pt idx="4">
                  <c:v>100</c:v>
                </c:pt>
                <c:pt idx="5">
                  <c:v>120</c:v>
                </c:pt>
                <c:pt idx="6">
                  <c:v>140</c:v>
                </c:pt>
                <c:pt idx="7">
                  <c:v>160</c:v>
                </c:pt>
                <c:pt idx="8">
                  <c:v>180</c:v>
                </c:pt>
                <c:pt idx="9">
                  <c:v>200</c:v>
                </c:pt>
                <c:pt idx="10">
                  <c:v>220</c:v>
                </c:pt>
                <c:pt idx="11">
                  <c:v>240</c:v>
                </c:pt>
                <c:pt idx="12">
                  <c:v>260</c:v>
                </c:pt>
                <c:pt idx="13">
                  <c:v>280</c:v>
                </c:pt>
                <c:pt idx="14">
                  <c:v>300</c:v>
                </c:pt>
                <c:pt idx="15">
                  <c:v>320</c:v>
                </c:pt>
                <c:pt idx="16">
                  <c:v>340</c:v>
                </c:pt>
                <c:pt idx="17">
                  <c:v>360</c:v>
                </c:pt>
                <c:pt idx="18">
                  <c:v>380</c:v>
                </c:pt>
                <c:pt idx="19">
                  <c:v>400</c:v>
                </c:pt>
                <c:pt idx="20">
                  <c:v>420</c:v>
                </c:pt>
                <c:pt idx="21">
                  <c:v>440</c:v>
                </c:pt>
                <c:pt idx="22">
                  <c:v>460</c:v>
                </c:pt>
                <c:pt idx="23">
                  <c:v>480</c:v>
                </c:pt>
                <c:pt idx="24">
                  <c:v>500</c:v>
                </c:pt>
                <c:pt idx="25">
                  <c:v>520</c:v>
                </c:pt>
                <c:pt idx="26">
                  <c:v>540</c:v>
                </c:pt>
                <c:pt idx="27">
                  <c:v>560</c:v>
                </c:pt>
                <c:pt idx="28">
                  <c:v>580</c:v>
                </c:pt>
                <c:pt idx="29">
                  <c:v>600</c:v>
                </c:pt>
                <c:pt idx="30">
                  <c:v>620</c:v>
                </c:pt>
                <c:pt idx="31">
                  <c:v>640</c:v>
                </c:pt>
                <c:pt idx="32">
                  <c:v>660</c:v>
                </c:pt>
                <c:pt idx="33">
                  <c:v>680</c:v>
                </c:pt>
                <c:pt idx="34">
                  <c:v>700</c:v>
                </c:pt>
                <c:pt idx="35">
                  <c:v>720</c:v>
                </c:pt>
                <c:pt idx="36">
                  <c:v>740</c:v>
                </c:pt>
                <c:pt idx="37">
                  <c:v>760</c:v>
                </c:pt>
                <c:pt idx="38">
                  <c:v>780</c:v>
                </c:pt>
                <c:pt idx="39">
                  <c:v>800</c:v>
                </c:pt>
                <c:pt idx="40">
                  <c:v>820</c:v>
                </c:pt>
                <c:pt idx="41">
                  <c:v>840</c:v>
                </c:pt>
                <c:pt idx="42">
                  <c:v>860</c:v>
                </c:pt>
                <c:pt idx="43">
                  <c:v>880</c:v>
                </c:pt>
                <c:pt idx="44">
                  <c:v>900</c:v>
                </c:pt>
                <c:pt idx="45">
                  <c:v>920</c:v>
                </c:pt>
                <c:pt idx="46">
                  <c:v>940</c:v>
                </c:pt>
                <c:pt idx="47">
                  <c:v>960</c:v>
                </c:pt>
                <c:pt idx="48">
                  <c:v>980</c:v>
                </c:pt>
                <c:pt idx="49">
                  <c:v>1000</c:v>
                </c:pt>
                <c:pt idx="50">
                  <c:v>1020</c:v>
                </c:pt>
                <c:pt idx="51">
                  <c:v>1040</c:v>
                </c:pt>
                <c:pt idx="52">
                  <c:v>1060</c:v>
                </c:pt>
                <c:pt idx="53">
                  <c:v>1080</c:v>
                </c:pt>
                <c:pt idx="54">
                  <c:v>1100</c:v>
                </c:pt>
                <c:pt idx="55">
                  <c:v>1120</c:v>
                </c:pt>
                <c:pt idx="56">
                  <c:v>1140</c:v>
                </c:pt>
                <c:pt idx="57">
                  <c:v>1160</c:v>
                </c:pt>
                <c:pt idx="58">
                  <c:v>1180</c:v>
                </c:pt>
                <c:pt idx="59">
                  <c:v>1200</c:v>
                </c:pt>
                <c:pt idx="60">
                  <c:v>1220</c:v>
                </c:pt>
                <c:pt idx="61">
                  <c:v>1240</c:v>
                </c:pt>
                <c:pt idx="62">
                  <c:v>1260</c:v>
                </c:pt>
                <c:pt idx="63">
                  <c:v>1280</c:v>
                </c:pt>
                <c:pt idx="64">
                  <c:v>1300</c:v>
                </c:pt>
                <c:pt idx="65">
                  <c:v>1320</c:v>
                </c:pt>
                <c:pt idx="66">
                  <c:v>1340</c:v>
                </c:pt>
                <c:pt idx="67">
                  <c:v>1360</c:v>
                </c:pt>
                <c:pt idx="68">
                  <c:v>1380</c:v>
                </c:pt>
                <c:pt idx="69">
                  <c:v>1400</c:v>
                </c:pt>
                <c:pt idx="70">
                  <c:v>1420</c:v>
                </c:pt>
                <c:pt idx="71">
                  <c:v>1440</c:v>
                </c:pt>
                <c:pt idx="72">
                  <c:v>1460</c:v>
                </c:pt>
                <c:pt idx="73">
                  <c:v>1480</c:v>
                </c:pt>
                <c:pt idx="74">
                  <c:v>1500</c:v>
                </c:pt>
                <c:pt idx="75">
                  <c:v>1520</c:v>
                </c:pt>
                <c:pt idx="76">
                  <c:v>1540</c:v>
                </c:pt>
                <c:pt idx="77">
                  <c:v>1560</c:v>
                </c:pt>
                <c:pt idx="78">
                  <c:v>1580</c:v>
                </c:pt>
                <c:pt idx="79">
                  <c:v>1600</c:v>
                </c:pt>
                <c:pt idx="80">
                  <c:v>1620</c:v>
                </c:pt>
                <c:pt idx="81">
                  <c:v>1640</c:v>
                </c:pt>
                <c:pt idx="82">
                  <c:v>1660</c:v>
                </c:pt>
                <c:pt idx="83">
                  <c:v>1680</c:v>
                </c:pt>
                <c:pt idx="84">
                  <c:v>1700</c:v>
                </c:pt>
                <c:pt idx="85">
                  <c:v>1720</c:v>
                </c:pt>
                <c:pt idx="86">
                  <c:v>1740</c:v>
                </c:pt>
                <c:pt idx="87">
                  <c:v>1760</c:v>
                </c:pt>
                <c:pt idx="88">
                  <c:v>1780</c:v>
                </c:pt>
                <c:pt idx="89">
                  <c:v>1800</c:v>
                </c:pt>
                <c:pt idx="90">
                  <c:v>1820</c:v>
                </c:pt>
                <c:pt idx="91">
                  <c:v>1840</c:v>
                </c:pt>
                <c:pt idx="92">
                  <c:v>1860</c:v>
                </c:pt>
                <c:pt idx="93">
                  <c:v>1880</c:v>
                </c:pt>
                <c:pt idx="94">
                  <c:v>1900</c:v>
                </c:pt>
                <c:pt idx="95">
                  <c:v>1920</c:v>
                </c:pt>
                <c:pt idx="96">
                  <c:v>1940</c:v>
                </c:pt>
                <c:pt idx="97">
                  <c:v>1960</c:v>
                </c:pt>
                <c:pt idx="98">
                  <c:v>1980</c:v>
                </c:pt>
                <c:pt idx="99">
                  <c:v>2000</c:v>
                </c:pt>
              </c:numCache>
            </c:numRef>
          </c:xVal>
          <c:yVal>
            <c:numRef>
              <c:f>'[Microsoft PowerPoint 中的图表]Sheet7'!$C$1:$C$100</c:f>
              <c:numCache>
                <c:formatCode>General</c:formatCode>
                <c:ptCount val="100"/>
                <c:pt idx="0">
                  <c:v>140</c:v>
                </c:pt>
                <c:pt idx="1">
                  <c:v>280</c:v>
                </c:pt>
                <c:pt idx="2">
                  <c:v>364</c:v>
                </c:pt>
                <c:pt idx="3">
                  <c:v>420</c:v>
                </c:pt>
                <c:pt idx="4">
                  <c:v>448</c:v>
                </c:pt>
                <c:pt idx="5">
                  <c:v>504</c:v>
                </c:pt>
                <c:pt idx="6">
                  <c:v>532</c:v>
                </c:pt>
                <c:pt idx="7">
                  <c:v>588</c:v>
                </c:pt>
                <c:pt idx="8">
                  <c:v>616</c:v>
                </c:pt>
                <c:pt idx="9">
                  <c:v>672</c:v>
                </c:pt>
                <c:pt idx="10">
                  <c:v>728</c:v>
                </c:pt>
                <c:pt idx="11">
                  <c:v>728</c:v>
                </c:pt>
                <c:pt idx="12">
                  <c:v>756</c:v>
                </c:pt>
                <c:pt idx="13">
                  <c:v>812</c:v>
                </c:pt>
                <c:pt idx="14">
                  <c:v>812</c:v>
                </c:pt>
                <c:pt idx="15">
                  <c:v>840</c:v>
                </c:pt>
                <c:pt idx="16">
                  <c:v>896</c:v>
                </c:pt>
                <c:pt idx="17">
                  <c:v>896</c:v>
                </c:pt>
                <c:pt idx="18">
                  <c:v>924</c:v>
                </c:pt>
                <c:pt idx="19">
                  <c:v>980</c:v>
                </c:pt>
                <c:pt idx="20">
                  <c:v>1008</c:v>
                </c:pt>
                <c:pt idx="21">
                  <c:v>1064</c:v>
                </c:pt>
                <c:pt idx="22">
                  <c:v>1092</c:v>
                </c:pt>
                <c:pt idx="23">
                  <c:v>1120</c:v>
                </c:pt>
                <c:pt idx="24">
                  <c:v>1148</c:v>
                </c:pt>
                <c:pt idx="25">
                  <c:v>1204</c:v>
                </c:pt>
                <c:pt idx="26">
                  <c:v>1204</c:v>
                </c:pt>
                <c:pt idx="27">
                  <c:v>1232</c:v>
                </c:pt>
                <c:pt idx="28">
                  <c:v>1288</c:v>
                </c:pt>
                <c:pt idx="29">
                  <c:v>1288</c:v>
                </c:pt>
                <c:pt idx="30">
                  <c:v>1316</c:v>
                </c:pt>
                <c:pt idx="31">
                  <c:v>1316</c:v>
                </c:pt>
                <c:pt idx="32">
                  <c:v>1428</c:v>
                </c:pt>
                <c:pt idx="33">
                  <c:v>1428</c:v>
                </c:pt>
                <c:pt idx="34">
                  <c:v>1428</c:v>
                </c:pt>
                <c:pt idx="35">
                  <c:v>1456</c:v>
                </c:pt>
                <c:pt idx="36">
                  <c:v>1456</c:v>
                </c:pt>
                <c:pt idx="37">
                  <c:v>1512</c:v>
                </c:pt>
                <c:pt idx="38">
                  <c:v>1540</c:v>
                </c:pt>
                <c:pt idx="39">
                  <c:v>1540</c:v>
                </c:pt>
                <c:pt idx="40">
                  <c:v>1596</c:v>
                </c:pt>
                <c:pt idx="41">
                  <c:v>1596</c:v>
                </c:pt>
                <c:pt idx="42">
                  <c:v>1624</c:v>
                </c:pt>
                <c:pt idx="43">
                  <c:v>1624</c:v>
                </c:pt>
                <c:pt idx="44">
                  <c:v>1680</c:v>
                </c:pt>
                <c:pt idx="45">
                  <c:v>1708</c:v>
                </c:pt>
                <c:pt idx="46">
                  <c:v>1764</c:v>
                </c:pt>
                <c:pt idx="47">
                  <c:v>1820</c:v>
                </c:pt>
                <c:pt idx="48">
                  <c:v>1820</c:v>
                </c:pt>
                <c:pt idx="49">
                  <c:v>1848</c:v>
                </c:pt>
                <c:pt idx="50">
                  <c:v>1848</c:v>
                </c:pt>
                <c:pt idx="51">
                  <c:v>1848</c:v>
                </c:pt>
                <c:pt idx="52">
                  <c:v>1904</c:v>
                </c:pt>
                <c:pt idx="53">
                  <c:v>1904</c:v>
                </c:pt>
                <c:pt idx="54">
                  <c:v>1904</c:v>
                </c:pt>
                <c:pt idx="55">
                  <c:v>1932</c:v>
                </c:pt>
                <c:pt idx="56">
                  <c:v>1932</c:v>
                </c:pt>
                <c:pt idx="57">
                  <c:v>1988</c:v>
                </c:pt>
                <c:pt idx="58">
                  <c:v>1988</c:v>
                </c:pt>
                <c:pt idx="59">
                  <c:v>2016</c:v>
                </c:pt>
                <c:pt idx="60">
                  <c:v>2016</c:v>
                </c:pt>
                <c:pt idx="61">
                  <c:v>2072</c:v>
                </c:pt>
                <c:pt idx="62">
                  <c:v>2072</c:v>
                </c:pt>
                <c:pt idx="63">
                  <c:v>2128</c:v>
                </c:pt>
                <c:pt idx="64">
                  <c:v>2128</c:v>
                </c:pt>
                <c:pt idx="65">
                  <c:v>2156</c:v>
                </c:pt>
                <c:pt idx="66">
                  <c:v>2156</c:v>
                </c:pt>
                <c:pt idx="67">
                  <c:v>2212</c:v>
                </c:pt>
                <c:pt idx="68">
                  <c:v>2212</c:v>
                </c:pt>
                <c:pt idx="69">
                  <c:v>2240</c:v>
                </c:pt>
                <c:pt idx="70">
                  <c:v>2240</c:v>
                </c:pt>
                <c:pt idx="71">
                  <c:v>2240</c:v>
                </c:pt>
                <c:pt idx="72">
                  <c:v>2296</c:v>
                </c:pt>
                <c:pt idx="73">
                  <c:v>2296</c:v>
                </c:pt>
                <c:pt idx="74">
                  <c:v>2324</c:v>
                </c:pt>
                <c:pt idx="75">
                  <c:v>2324</c:v>
                </c:pt>
                <c:pt idx="76">
                  <c:v>2380</c:v>
                </c:pt>
                <c:pt idx="77">
                  <c:v>2380</c:v>
                </c:pt>
                <c:pt idx="78">
                  <c:v>2380</c:v>
                </c:pt>
                <c:pt idx="79">
                  <c:v>2408</c:v>
                </c:pt>
                <c:pt idx="80">
                  <c:v>2408</c:v>
                </c:pt>
                <c:pt idx="81">
                  <c:v>2408</c:v>
                </c:pt>
                <c:pt idx="82">
                  <c:v>2408</c:v>
                </c:pt>
                <c:pt idx="83">
                  <c:v>2464</c:v>
                </c:pt>
                <c:pt idx="84">
                  <c:v>2464</c:v>
                </c:pt>
                <c:pt idx="85">
                  <c:v>2464</c:v>
                </c:pt>
                <c:pt idx="86">
                  <c:v>2464</c:v>
                </c:pt>
                <c:pt idx="87">
                  <c:v>2520</c:v>
                </c:pt>
                <c:pt idx="88">
                  <c:v>2520</c:v>
                </c:pt>
                <c:pt idx="89">
                  <c:v>2520</c:v>
                </c:pt>
                <c:pt idx="90">
                  <c:v>2548</c:v>
                </c:pt>
                <c:pt idx="91">
                  <c:v>2548</c:v>
                </c:pt>
                <c:pt idx="92">
                  <c:v>2548</c:v>
                </c:pt>
                <c:pt idx="93">
                  <c:v>2604</c:v>
                </c:pt>
                <c:pt idx="94">
                  <c:v>2604</c:v>
                </c:pt>
                <c:pt idx="95">
                  <c:v>2604</c:v>
                </c:pt>
                <c:pt idx="96">
                  <c:v>2604</c:v>
                </c:pt>
                <c:pt idx="97">
                  <c:v>2604</c:v>
                </c:pt>
                <c:pt idx="98">
                  <c:v>2632</c:v>
                </c:pt>
                <c:pt idx="99">
                  <c:v>2632</c:v>
                </c:pt>
              </c:numCache>
            </c:numRef>
          </c:yVal>
          <c:smooth val="0"/>
          <c:extLst>
            <c:ext xmlns:c16="http://schemas.microsoft.com/office/drawing/2014/chart" uri="{C3380CC4-5D6E-409C-BE32-E72D297353CC}">
              <c16:uniqueId val="{00000001-7932-4689-A5E4-EF8A754AD6FA}"/>
            </c:ext>
          </c:extLst>
        </c:ser>
        <c:ser>
          <c:idx val="2"/>
          <c:order val="2"/>
          <c:tx>
            <c:v>COARSE GRID</c:v>
          </c:tx>
          <c:spPr>
            <a:ln w="15875" cap="rnd">
              <a:solidFill>
                <a:schemeClr val="accent3"/>
              </a:solidFill>
              <a:round/>
            </a:ln>
            <a:effectLst/>
          </c:spPr>
          <c:marker>
            <c:symbol val="none"/>
          </c:marker>
          <c:xVal>
            <c:numRef>
              <c:f>'[Microsoft PowerPoint 中的图表]Sheet7'!$A$1:$A$100</c:f>
              <c:numCache>
                <c:formatCode>General</c:formatCode>
                <c:ptCount val="100"/>
                <c:pt idx="0">
                  <c:v>20</c:v>
                </c:pt>
                <c:pt idx="1">
                  <c:v>40</c:v>
                </c:pt>
                <c:pt idx="2">
                  <c:v>60</c:v>
                </c:pt>
                <c:pt idx="3">
                  <c:v>80</c:v>
                </c:pt>
                <c:pt idx="4">
                  <c:v>100</c:v>
                </c:pt>
                <c:pt idx="5">
                  <c:v>120</c:v>
                </c:pt>
                <c:pt idx="6">
                  <c:v>140</c:v>
                </c:pt>
                <c:pt idx="7">
                  <c:v>160</c:v>
                </c:pt>
                <c:pt idx="8">
                  <c:v>180</c:v>
                </c:pt>
                <c:pt idx="9">
                  <c:v>200</c:v>
                </c:pt>
                <c:pt idx="10">
                  <c:v>220</c:v>
                </c:pt>
                <c:pt idx="11">
                  <c:v>240</c:v>
                </c:pt>
                <c:pt idx="12">
                  <c:v>260</c:v>
                </c:pt>
                <c:pt idx="13">
                  <c:v>280</c:v>
                </c:pt>
                <c:pt idx="14">
                  <c:v>300</c:v>
                </c:pt>
                <c:pt idx="15">
                  <c:v>320</c:v>
                </c:pt>
                <c:pt idx="16">
                  <c:v>340</c:v>
                </c:pt>
                <c:pt idx="17">
                  <c:v>360</c:v>
                </c:pt>
                <c:pt idx="18">
                  <c:v>380</c:v>
                </c:pt>
                <c:pt idx="19">
                  <c:v>400</c:v>
                </c:pt>
                <c:pt idx="20">
                  <c:v>420</c:v>
                </c:pt>
                <c:pt idx="21">
                  <c:v>440</c:v>
                </c:pt>
                <c:pt idx="22">
                  <c:v>460</c:v>
                </c:pt>
                <c:pt idx="23">
                  <c:v>480</c:v>
                </c:pt>
                <c:pt idx="24">
                  <c:v>500</c:v>
                </c:pt>
                <c:pt idx="25">
                  <c:v>520</c:v>
                </c:pt>
                <c:pt idx="26">
                  <c:v>540</c:v>
                </c:pt>
                <c:pt idx="27">
                  <c:v>560</c:v>
                </c:pt>
                <c:pt idx="28">
                  <c:v>580</c:v>
                </c:pt>
                <c:pt idx="29">
                  <c:v>600</c:v>
                </c:pt>
                <c:pt idx="30">
                  <c:v>620</c:v>
                </c:pt>
                <c:pt idx="31">
                  <c:v>640</c:v>
                </c:pt>
                <c:pt idx="32">
                  <c:v>660</c:v>
                </c:pt>
                <c:pt idx="33">
                  <c:v>680</c:v>
                </c:pt>
                <c:pt idx="34">
                  <c:v>700</c:v>
                </c:pt>
                <c:pt idx="35">
                  <c:v>720</c:v>
                </c:pt>
                <c:pt idx="36">
                  <c:v>740</c:v>
                </c:pt>
                <c:pt idx="37">
                  <c:v>760</c:v>
                </c:pt>
                <c:pt idx="38">
                  <c:v>780</c:v>
                </c:pt>
                <c:pt idx="39">
                  <c:v>800</c:v>
                </c:pt>
                <c:pt idx="40">
                  <c:v>820</c:v>
                </c:pt>
                <c:pt idx="41">
                  <c:v>840</c:v>
                </c:pt>
                <c:pt idx="42">
                  <c:v>860</c:v>
                </c:pt>
                <c:pt idx="43">
                  <c:v>880</c:v>
                </c:pt>
                <c:pt idx="44">
                  <c:v>900</c:v>
                </c:pt>
                <c:pt idx="45">
                  <c:v>920</c:v>
                </c:pt>
                <c:pt idx="46">
                  <c:v>940</c:v>
                </c:pt>
                <c:pt idx="47">
                  <c:v>960</c:v>
                </c:pt>
                <c:pt idx="48">
                  <c:v>980</c:v>
                </c:pt>
                <c:pt idx="49">
                  <c:v>1000</c:v>
                </c:pt>
                <c:pt idx="50">
                  <c:v>1020</c:v>
                </c:pt>
                <c:pt idx="51">
                  <c:v>1040</c:v>
                </c:pt>
                <c:pt idx="52">
                  <c:v>1060</c:v>
                </c:pt>
                <c:pt idx="53">
                  <c:v>1080</c:v>
                </c:pt>
                <c:pt idx="54">
                  <c:v>1100</c:v>
                </c:pt>
                <c:pt idx="55">
                  <c:v>1120</c:v>
                </c:pt>
                <c:pt idx="56">
                  <c:v>1140</c:v>
                </c:pt>
                <c:pt idx="57">
                  <c:v>1160</c:v>
                </c:pt>
                <c:pt idx="58">
                  <c:v>1180</c:v>
                </c:pt>
                <c:pt idx="59">
                  <c:v>1200</c:v>
                </c:pt>
                <c:pt idx="60">
                  <c:v>1220</c:v>
                </c:pt>
                <c:pt idx="61">
                  <c:v>1240</c:v>
                </c:pt>
                <c:pt idx="62">
                  <c:v>1260</c:v>
                </c:pt>
                <c:pt idx="63">
                  <c:v>1280</c:v>
                </c:pt>
                <c:pt idx="64">
                  <c:v>1300</c:v>
                </c:pt>
                <c:pt idx="65">
                  <c:v>1320</c:v>
                </c:pt>
                <c:pt idx="66">
                  <c:v>1340</c:v>
                </c:pt>
                <c:pt idx="67">
                  <c:v>1360</c:v>
                </c:pt>
                <c:pt idx="68">
                  <c:v>1380</c:v>
                </c:pt>
                <c:pt idx="69">
                  <c:v>1400</c:v>
                </c:pt>
                <c:pt idx="70">
                  <c:v>1420</c:v>
                </c:pt>
                <c:pt idx="71">
                  <c:v>1440</c:v>
                </c:pt>
                <c:pt idx="72">
                  <c:v>1460</c:v>
                </c:pt>
                <c:pt idx="73">
                  <c:v>1480</c:v>
                </c:pt>
                <c:pt idx="74">
                  <c:v>1500</c:v>
                </c:pt>
                <c:pt idx="75">
                  <c:v>1520</c:v>
                </c:pt>
                <c:pt idx="76">
                  <c:v>1540</c:v>
                </c:pt>
                <c:pt idx="77">
                  <c:v>1560</c:v>
                </c:pt>
                <c:pt idx="78">
                  <c:v>1580</c:v>
                </c:pt>
                <c:pt idx="79">
                  <c:v>1600</c:v>
                </c:pt>
                <c:pt idx="80">
                  <c:v>1620</c:v>
                </c:pt>
                <c:pt idx="81">
                  <c:v>1640</c:v>
                </c:pt>
                <c:pt idx="82">
                  <c:v>1660</c:v>
                </c:pt>
                <c:pt idx="83">
                  <c:v>1680</c:v>
                </c:pt>
                <c:pt idx="84">
                  <c:v>1700</c:v>
                </c:pt>
                <c:pt idx="85">
                  <c:v>1720</c:v>
                </c:pt>
                <c:pt idx="86">
                  <c:v>1740</c:v>
                </c:pt>
                <c:pt idx="87">
                  <c:v>1760</c:v>
                </c:pt>
                <c:pt idx="88">
                  <c:v>1780</c:v>
                </c:pt>
                <c:pt idx="89">
                  <c:v>1800</c:v>
                </c:pt>
                <c:pt idx="90">
                  <c:v>1820</c:v>
                </c:pt>
                <c:pt idx="91">
                  <c:v>1840</c:v>
                </c:pt>
                <c:pt idx="92">
                  <c:v>1860</c:v>
                </c:pt>
                <c:pt idx="93">
                  <c:v>1880</c:v>
                </c:pt>
                <c:pt idx="94">
                  <c:v>1900</c:v>
                </c:pt>
                <c:pt idx="95">
                  <c:v>1920</c:v>
                </c:pt>
                <c:pt idx="96">
                  <c:v>1940</c:v>
                </c:pt>
                <c:pt idx="97">
                  <c:v>1960</c:v>
                </c:pt>
                <c:pt idx="98">
                  <c:v>1980</c:v>
                </c:pt>
                <c:pt idx="99">
                  <c:v>2000</c:v>
                </c:pt>
              </c:numCache>
            </c:numRef>
          </c:xVal>
          <c:yVal>
            <c:numRef>
              <c:f>'[Microsoft PowerPoint 中的图表]Sheet7'!$D$1:$D$100</c:f>
              <c:numCache>
                <c:formatCode>General</c:formatCode>
                <c:ptCount val="100"/>
                <c:pt idx="0">
                  <c:v>196</c:v>
                </c:pt>
                <c:pt idx="1">
                  <c:v>364</c:v>
                </c:pt>
                <c:pt idx="2">
                  <c:v>364</c:v>
                </c:pt>
                <c:pt idx="3">
                  <c:v>364</c:v>
                </c:pt>
                <c:pt idx="4">
                  <c:v>364</c:v>
                </c:pt>
                <c:pt idx="5">
                  <c:v>532</c:v>
                </c:pt>
                <c:pt idx="6">
                  <c:v>700</c:v>
                </c:pt>
                <c:pt idx="7">
                  <c:v>700</c:v>
                </c:pt>
                <c:pt idx="8">
                  <c:v>700</c:v>
                </c:pt>
                <c:pt idx="9">
                  <c:v>700</c:v>
                </c:pt>
                <c:pt idx="10">
                  <c:v>896</c:v>
                </c:pt>
                <c:pt idx="11">
                  <c:v>896</c:v>
                </c:pt>
                <c:pt idx="12">
                  <c:v>896</c:v>
                </c:pt>
                <c:pt idx="13">
                  <c:v>896</c:v>
                </c:pt>
                <c:pt idx="14">
                  <c:v>896</c:v>
                </c:pt>
                <c:pt idx="15">
                  <c:v>896</c:v>
                </c:pt>
                <c:pt idx="16">
                  <c:v>896</c:v>
                </c:pt>
                <c:pt idx="17">
                  <c:v>1064</c:v>
                </c:pt>
                <c:pt idx="18">
                  <c:v>1064</c:v>
                </c:pt>
                <c:pt idx="19">
                  <c:v>1064</c:v>
                </c:pt>
                <c:pt idx="20">
                  <c:v>1064</c:v>
                </c:pt>
                <c:pt idx="21">
                  <c:v>1064</c:v>
                </c:pt>
                <c:pt idx="22">
                  <c:v>1232</c:v>
                </c:pt>
                <c:pt idx="23">
                  <c:v>1232</c:v>
                </c:pt>
                <c:pt idx="24">
                  <c:v>1232</c:v>
                </c:pt>
                <c:pt idx="25">
                  <c:v>1232</c:v>
                </c:pt>
                <c:pt idx="26">
                  <c:v>1232</c:v>
                </c:pt>
                <c:pt idx="27">
                  <c:v>1232</c:v>
                </c:pt>
                <c:pt idx="28">
                  <c:v>1232</c:v>
                </c:pt>
                <c:pt idx="29">
                  <c:v>1232</c:v>
                </c:pt>
                <c:pt idx="30">
                  <c:v>1232</c:v>
                </c:pt>
                <c:pt idx="31">
                  <c:v>1232</c:v>
                </c:pt>
                <c:pt idx="32">
                  <c:v>1232</c:v>
                </c:pt>
                <c:pt idx="33">
                  <c:v>1232</c:v>
                </c:pt>
                <c:pt idx="34">
                  <c:v>1232</c:v>
                </c:pt>
                <c:pt idx="35">
                  <c:v>1232</c:v>
                </c:pt>
                <c:pt idx="36">
                  <c:v>1232</c:v>
                </c:pt>
                <c:pt idx="37">
                  <c:v>1232</c:v>
                </c:pt>
                <c:pt idx="38">
                  <c:v>1232</c:v>
                </c:pt>
                <c:pt idx="39">
                  <c:v>1232</c:v>
                </c:pt>
                <c:pt idx="40">
                  <c:v>1232</c:v>
                </c:pt>
                <c:pt idx="41">
                  <c:v>1232</c:v>
                </c:pt>
                <c:pt idx="42">
                  <c:v>1232</c:v>
                </c:pt>
                <c:pt idx="43">
                  <c:v>1232</c:v>
                </c:pt>
                <c:pt idx="44">
                  <c:v>1232</c:v>
                </c:pt>
                <c:pt idx="45">
                  <c:v>1232</c:v>
                </c:pt>
                <c:pt idx="46">
                  <c:v>1232</c:v>
                </c:pt>
                <c:pt idx="47">
                  <c:v>1232</c:v>
                </c:pt>
                <c:pt idx="48">
                  <c:v>1232</c:v>
                </c:pt>
                <c:pt idx="49">
                  <c:v>1232</c:v>
                </c:pt>
                <c:pt idx="50">
                  <c:v>1232</c:v>
                </c:pt>
                <c:pt idx="51">
                  <c:v>1232</c:v>
                </c:pt>
                <c:pt idx="52">
                  <c:v>1232</c:v>
                </c:pt>
                <c:pt idx="53">
                  <c:v>1232</c:v>
                </c:pt>
                <c:pt idx="54">
                  <c:v>1232</c:v>
                </c:pt>
                <c:pt idx="55">
                  <c:v>1232</c:v>
                </c:pt>
                <c:pt idx="56">
                  <c:v>1232</c:v>
                </c:pt>
                <c:pt idx="57">
                  <c:v>1232</c:v>
                </c:pt>
                <c:pt idx="58">
                  <c:v>1232</c:v>
                </c:pt>
                <c:pt idx="59">
                  <c:v>1232</c:v>
                </c:pt>
                <c:pt idx="60">
                  <c:v>1232</c:v>
                </c:pt>
                <c:pt idx="61">
                  <c:v>1232</c:v>
                </c:pt>
                <c:pt idx="62">
                  <c:v>1232</c:v>
                </c:pt>
                <c:pt idx="63">
                  <c:v>1232</c:v>
                </c:pt>
                <c:pt idx="64">
                  <c:v>1232</c:v>
                </c:pt>
                <c:pt idx="65">
                  <c:v>1232</c:v>
                </c:pt>
                <c:pt idx="66">
                  <c:v>1232</c:v>
                </c:pt>
                <c:pt idx="67">
                  <c:v>1232</c:v>
                </c:pt>
                <c:pt idx="68">
                  <c:v>1232</c:v>
                </c:pt>
                <c:pt idx="69">
                  <c:v>1232</c:v>
                </c:pt>
                <c:pt idx="70">
                  <c:v>1232</c:v>
                </c:pt>
                <c:pt idx="71">
                  <c:v>1232</c:v>
                </c:pt>
                <c:pt idx="72">
                  <c:v>1232</c:v>
                </c:pt>
                <c:pt idx="73">
                  <c:v>1232</c:v>
                </c:pt>
                <c:pt idx="74">
                  <c:v>1232</c:v>
                </c:pt>
                <c:pt idx="75">
                  <c:v>1232</c:v>
                </c:pt>
                <c:pt idx="76">
                  <c:v>1232</c:v>
                </c:pt>
                <c:pt idx="77">
                  <c:v>1232</c:v>
                </c:pt>
                <c:pt idx="78">
                  <c:v>1232</c:v>
                </c:pt>
                <c:pt idx="79">
                  <c:v>1232</c:v>
                </c:pt>
                <c:pt idx="80">
                  <c:v>1232</c:v>
                </c:pt>
                <c:pt idx="81">
                  <c:v>1232</c:v>
                </c:pt>
                <c:pt idx="82">
                  <c:v>1232</c:v>
                </c:pt>
                <c:pt idx="83">
                  <c:v>1232</c:v>
                </c:pt>
                <c:pt idx="84">
                  <c:v>1232</c:v>
                </c:pt>
                <c:pt idx="85">
                  <c:v>1232</c:v>
                </c:pt>
                <c:pt idx="86">
                  <c:v>1232</c:v>
                </c:pt>
                <c:pt idx="87">
                  <c:v>1232</c:v>
                </c:pt>
                <c:pt idx="88">
                  <c:v>1232</c:v>
                </c:pt>
                <c:pt idx="89">
                  <c:v>1232</c:v>
                </c:pt>
                <c:pt idx="90">
                  <c:v>1232</c:v>
                </c:pt>
                <c:pt idx="91">
                  <c:v>1232</c:v>
                </c:pt>
                <c:pt idx="92">
                  <c:v>1932</c:v>
                </c:pt>
                <c:pt idx="93">
                  <c:v>1932</c:v>
                </c:pt>
                <c:pt idx="94">
                  <c:v>1932</c:v>
                </c:pt>
                <c:pt idx="95">
                  <c:v>1932</c:v>
                </c:pt>
                <c:pt idx="96">
                  <c:v>1932</c:v>
                </c:pt>
                <c:pt idx="97">
                  <c:v>1932</c:v>
                </c:pt>
                <c:pt idx="98">
                  <c:v>1932</c:v>
                </c:pt>
                <c:pt idx="99">
                  <c:v>1932</c:v>
                </c:pt>
              </c:numCache>
            </c:numRef>
          </c:yVal>
          <c:smooth val="0"/>
          <c:extLst>
            <c:ext xmlns:c16="http://schemas.microsoft.com/office/drawing/2014/chart" uri="{C3380CC4-5D6E-409C-BE32-E72D297353CC}">
              <c16:uniqueId val="{00000002-7932-4689-A5E4-EF8A754AD6FA}"/>
            </c:ext>
          </c:extLst>
        </c:ser>
        <c:dLbls>
          <c:showLegendKey val="0"/>
          <c:showVal val="0"/>
          <c:showCatName val="0"/>
          <c:showSerName val="0"/>
          <c:showPercent val="0"/>
          <c:showBubbleSize val="0"/>
        </c:dLbls>
        <c:axId val="554122843"/>
        <c:axId val="52579984"/>
      </c:scatterChart>
      <c:valAx>
        <c:axId val="554122843"/>
        <c:scaling>
          <c:orientation val="minMax"/>
        </c:scaling>
        <c:delete val="0"/>
        <c:axPos val="b"/>
        <c:title>
          <c:tx>
            <c:rich>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r>
                  <a:rPr lang="en-US" baseline="0">
                    <a:latin typeface="Times New Roman" panose="02020603050405020304" pitchFamily="18" charset="0"/>
                  </a:rPr>
                  <a:t>Time (s)</a:t>
                </a:r>
              </a:p>
            </c:rich>
          </c:tx>
          <c:layout/>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52579984"/>
        <c:crosses val="autoZero"/>
        <c:crossBetween val="midCat"/>
      </c:valAx>
      <c:valAx>
        <c:axId val="52579984"/>
        <c:scaling>
          <c:orientation val="minMax"/>
        </c:scaling>
        <c:delete val="0"/>
        <c:axPos val="l"/>
        <c:title>
          <c:tx>
            <c:rich>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r>
                  <a:rPr lang="en-US" baseline="0" dirty="0">
                    <a:latin typeface="Times New Roman" panose="02020603050405020304" pitchFamily="18" charset="0"/>
                    <a:cs typeface="Times New Roman" panose="02020603050405020304" pitchFamily="18" charset="0"/>
                  </a:rPr>
                  <a:t>Distance (m)</a:t>
                </a:r>
              </a:p>
            </c:rich>
          </c:tx>
          <c:layout>
            <c:manualLayout>
              <c:xMode val="edge"/>
              <c:yMode val="edge"/>
              <c:x val="1.5028308955572717E-2"/>
              <c:y val="0.39985849984068467"/>
            </c:manualLayout>
          </c:layout>
          <c:overlay val="0"/>
          <c:spPr>
            <a:noFill/>
            <a:ln>
              <a:noFill/>
            </a:ln>
            <a:effectLst/>
          </c:spPr>
          <c:txPr>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554122843"/>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1"/>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2"/>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ayout>
        <c:manualLayout>
          <c:xMode val="edge"/>
          <c:yMode val="edge"/>
          <c:x val="0.70643504098497334"/>
          <c:y val="3.2784846437771971E-2"/>
          <c:w val="0.28085928381343661"/>
          <c:h val="0.18160112548915866"/>
        </c:manualLayout>
      </c:layout>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sz="2000" baseline="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37425963347502"/>
          <c:y val="8.5491725946837543E-2"/>
          <c:w val="0.75290595312754049"/>
          <c:h val="0.71323188910794522"/>
        </c:manualLayout>
      </c:layout>
      <c:scatterChart>
        <c:scatterStyle val="lineMarker"/>
        <c:varyColors val="0"/>
        <c:ser>
          <c:idx val="7"/>
          <c:order val="0"/>
          <c:tx>
            <c:v>AMR1</c:v>
          </c:tx>
          <c:spPr>
            <a:ln w="19050" cap="rnd">
              <a:solidFill>
                <a:schemeClr val="tx1"/>
              </a:solidFill>
              <a:round/>
            </a:ln>
            <a:effectLst/>
          </c:spPr>
          <c:marker>
            <c:symbol val="none"/>
          </c:marker>
          <c:xVal>
            <c:numRef>
              <c:f>'[Microsoft PowerPoint 中的图表]Sheet5'!$BS$1:$BS$600</c:f>
              <c:numCache>
                <c:formatCode>General</c:formatCode>
                <c:ptCount val="60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numCache>
            </c:numRef>
          </c:xVal>
          <c:yVal>
            <c:numRef>
              <c:f>'[Microsoft PowerPoint 中的图表]Sheet5'!$BT$1:$BT$600</c:f>
              <c:numCache>
                <c:formatCode>General</c:formatCode>
                <c:ptCount val="600"/>
                <c:pt idx="0">
                  <c:v>2.1846930000000002</c:v>
                </c:pt>
                <c:pt idx="1">
                  <c:v>2.4120910000000002</c:v>
                </c:pt>
                <c:pt idx="2">
                  <c:v>2.196056</c:v>
                </c:pt>
                <c:pt idx="3">
                  <c:v>2.138744</c:v>
                </c:pt>
                <c:pt idx="4">
                  <c:v>2.079323</c:v>
                </c:pt>
                <c:pt idx="5">
                  <c:v>1.99962</c:v>
                </c:pt>
                <c:pt idx="6">
                  <c:v>1.9746109999999999</c:v>
                </c:pt>
                <c:pt idx="7">
                  <c:v>1.86534</c:v>
                </c:pt>
                <c:pt idx="8">
                  <c:v>1.775792</c:v>
                </c:pt>
                <c:pt idx="9">
                  <c:v>1.4526829999999999</c:v>
                </c:pt>
                <c:pt idx="10">
                  <c:v>1.2549939999999999</c:v>
                </c:pt>
                <c:pt idx="11">
                  <c:v>1.3047960000000001</c:v>
                </c:pt>
                <c:pt idx="12">
                  <c:v>1.345529</c:v>
                </c:pt>
                <c:pt idx="13">
                  <c:v>1.394239</c:v>
                </c:pt>
                <c:pt idx="14">
                  <c:v>1.453511</c:v>
                </c:pt>
                <c:pt idx="15">
                  <c:v>1.5463</c:v>
                </c:pt>
                <c:pt idx="16">
                  <c:v>1.650838</c:v>
                </c:pt>
                <c:pt idx="17">
                  <c:v>1.8102529999999999</c:v>
                </c:pt>
                <c:pt idx="18">
                  <c:v>2.2173430000000001</c:v>
                </c:pt>
                <c:pt idx="19">
                  <c:v>2.6654610000000001</c:v>
                </c:pt>
                <c:pt idx="20">
                  <c:v>2.7734239999999999</c:v>
                </c:pt>
                <c:pt idx="21">
                  <c:v>2.613756</c:v>
                </c:pt>
                <c:pt idx="22">
                  <c:v>2.4829219999999999</c:v>
                </c:pt>
                <c:pt idx="23">
                  <c:v>2.3413020000000002</c:v>
                </c:pt>
                <c:pt idx="24">
                  <c:v>2.1841900000000001</c:v>
                </c:pt>
                <c:pt idx="25">
                  <c:v>2.092994</c:v>
                </c:pt>
                <c:pt idx="26">
                  <c:v>1.9724759999999999</c:v>
                </c:pt>
                <c:pt idx="27">
                  <c:v>1.9332510000000001</c:v>
                </c:pt>
                <c:pt idx="28">
                  <c:v>1.8412200000000001</c:v>
                </c:pt>
                <c:pt idx="29">
                  <c:v>1.5488580000000001</c:v>
                </c:pt>
                <c:pt idx="30">
                  <c:v>1.3892249999999999</c:v>
                </c:pt>
                <c:pt idx="31">
                  <c:v>1.410005</c:v>
                </c:pt>
                <c:pt idx="32">
                  <c:v>1.4455579999999999</c:v>
                </c:pt>
                <c:pt idx="33">
                  <c:v>1.4657039999999999</c:v>
                </c:pt>
                <c:pt idx="34">
                  <c:v>1.437954</c:v>
                </c:pt>
                <c:pt idx="35">
                  <c:v>1.4145719999999999</c:v>
                </c:pt>
                <c:pt idx="36">
                  <c:v>1.3888309999999999</c:v>
                </c:pt>
                <c:pt idx="37">
                  <c:v>1.350722</c:v>
                </c:pt>
                <c:pt idx="38">
                  <c:v>1.358223</c:v>
                </c:pt>
                <c:pt idx="39">
                  <c:v>1.5868960000000001</c:v>
                </c:pt>
                <c:pt idx="40">
                  <c:v>1.747798</c:v>
                </c:pt>
                <c:pt idx="41">
                  <c:v>1.550535</c:v>
                </c:pt>
                <c:pt idx="42">
                  <c:v>1.486337</c:v>
                </c:pt>
                <c:pt idx="43">
                  <c:v>1.4381949999999999</c:v>
                </c:pt>
                <c:pt idx="44">
                  <c:v>1.419797</c:v>
                </c:pt>
                <c:pt idx="45">
                  <c:v>1.3935489999999999</c:v>
                </c:pt>
                <c:pt idx="46">
                  <c:v>1.3922490000000001</c:v>
                </c:pt>
                <c:pt idx="47">
                  <c:v>1.504812</c:v>
                </c:pt>
                <c:pt idx="48">
                  <c:v>1.6895230000000001</c:v>
                </c:pt>
                <c:pt idx="49">
                  <c:v>1.9165620000000001</c:v>
                </c:pt>
                <c:pt idx="50">
                  <c:v>1.9572970000000001</c:v>
                </c:pt>
                <c:pt idx="51">
                  <c:v>2.0408309999999998</c:v>
                </c:pt>
                <c:pt idx="52">
                  <c:v>2.1256179999999998</c:v>
                </c:pt>
                <c:pt idx="53">
                  <c:v>2.1471439999999999</c:v>
                </c:pt>
                <c:pt idx="54">
                  <c:v>2.1777319999999998</c:v>
                </c:pt>
                <c:pt idx="55">
                  <c:v>2.0368300000000001</c:v>
                </c:pt>
                <c:pt idx="56">
                  <c:v>1.6996849999999999</c:v>
                </c:pt>
                <c:pt idx="57">
                  <c:v>9.9999997999999993E-3</c:v>
                </c:pt>
                <c:pt idx="58">
                  <c:v>0.78342940000000005</c:v>
                </c:pt>
                <c:pt idx="59">
                  <c:v>9.9999997999999993E-3</c:v>
                </c:pt>
                <c:pt idx="60">
                  <c:v>0.2370958</c:v>
                </c:pt>
                <c:pt idx="61">
                  <c:v>0.40818660000000001</c:v>
                </c:pt>
                <c:pt idx="62">
                  <c:v>0.41490349999999998</c:v>
                </c:pt>
                <c:pt idx="63">
                  <c:v>0.56827859999999997</c:v>
                </c:pt>
                <c:pt idx="64">
                  <c:v>9.9999997999999993E-3</c:v>
                </c:pt>
                <c:pt idx="65">
                  <c:v>0.51842739999999998</c:v>
                </c:pt>
                <c:pt idx="66">
                  <c:v>0.59595050000000005</c:v>
                </c:pt>
                <c:pt idx="67">
                  <c:v>0.63719800000000004</c:v>
                </c:pt>
                <c:pt idx="68">
                  <c:v>0.74466189999999999</c:v>
                </c:pt>
                <c:pt idx="69">
                  <c:v>0.71993300000000005</c:v>
                </c:pt>
                <c:pt idx="70">
                  <c:v>0.84112160000000002</c:v>
                </c:pt>
                <c:pt idx="71">
                  <c:v>0.81111049999999996</c:v>
                </c:pt>
                <c:pt idx="72">
                  <c:v>0.81403979999999998</c:v>
                </c:pt>
                <c:pt idx="73">
                  <c:v>0.95401919999999996</c:v>
                </c:pt>
                <c:pt idx="74">
                  <c:v>0.83324010000000004</c:v>
                </c:pt>
                <c:pt idx="75">
                  <c:v>0.62008989999999997</c:v>
                </c:pt>
                <c:pt idx="76">
                  <c:v>9.9999997999999993E-3</c:v>
                </c:pt>
                <c:pt idx="77">
                  <c:v>0.42244179999999998</c:v>
                </c:pt>
                <c:pt idx="78">
                  <c:v>9.9999997999999993E-3</c:v>
                </c:pt>
                <c:pt idx="79">
                  <c:v>0.53649789999999997</c:v>
                </c:pt>
                <c:pt idx="80">
                  <c:v>0.66707939999999999</c:v>
                </c:pt>
                <c:pt idx="81">
                  <c:v>9.9999997999999993E-3</c:v>
                </c:pt>
                <c:pt idx="82">
                  <c:v>0.90007239999999999</c:v>
                </c:pt>
                <c:pt idx="83">
                  <c:v>9.9999997999999993E-3</c:v>
                </c:pt>
                <c:pt idx="84">
                  <c:v>0.89741020000000005</c:v>
                </c:pt>
                <c:pt idx="85">
                  <c:v>1.1437930000000001</c:v>
                </c:pt>
                <c:pt idx="86">
                  <c:v>1.1372249999999999</c:v>
                </c:pt>
                <c:pt idx="87">
                  <c:v>1.339831</c:v>
                </c:pt>
                <c:pt idx="88">
                  <c:v>1.4001539999999999</c:v>
                </c:pt>
                <c:pt idx="89">
                  <c:v>1.4154420000000001</c:v>
                </c:pt>
                <c:pt idx="90">
                  <c:v>1.4572750000000001</c:v>
                </c:pt>
                <c:pt idx="91">
                  <c:v>1.420129</c:v>
                </c:pt>
                <c:pt idx="92">
                  <c:v>1.4203870000000001</c:v>
                </c:pt>
                <c:pt idx="93">
                  <c:v>1.4649920000000001</c:v>
                </c:pt>
                <c:pt idx="94">
                  <c:v>1.5217700000000001</c:v>
                </c:pt>
                <c:pt idx="95">
                  <c:v>9.9999997999999993E-3</c:v>
                </c:pt>
                <c:pt idx="96">
                  <c:v>1.4791879999999999</c:v>
                </c:pt>
                <c:pt idx="97">
                  <c:v>9.9999997999999993E-3</c:v>
                </c:pt>
                <c:pt idx="98">
                  <c:v>1.4368570000000001</c:v>
                </c:pt>
                <c:pt idx="99">
                  <c:v>1.437343</c:v>
                </c:pt>
                <c:pt idx="100">
                  <c:v>9.9999997999999993E-3</c:v>
                </c:pt>
                <c:pt idx="101">
                  <c:v>1.3848009999999999</c:v>
                </c:pt>
                <c:pt idx="102">
                  <c:v>9.9999997999999993E-3</c:v>
                </c:pt>
                <c:pt idx="103">
                  <c:v>1.15025</c:v>
                </c:pt>
                <c:pt idx="104">
                  <c:v>1.1598889999999999</c:v>
                </c:pt>
                <c:pt idx="105">
                  <c:v>1.1659900000000001</c:v>
                </c:pt>
                <c:pt idx="106">
                  <c:v>1.137419</c:v>
                </c:pt>
                <c:pt idx="107">
                  <c:v>1.1489130000000001</c:v>
                </c:pt>
                <c:pt idx="108">
                  <c:v>1.139151</c:v>
                </c:pt>
                <c:pt idx="109">
                  <c:v>1.1305130000000001</c:v>
                </c:pt>
                <c:pt idx="110">
                  <c:v>1.1190720000000001</c:v>
                </c:pt>
                <c:pt idx="111">
                  <c:v>1.092452</c:v>
                </c:pt>
                <c:pt idx="112">
                  <c:v>1.119707</c:v>
                </c:pt>
                <c:pt idx="113">
                  <c:v>1.070692</c:v>
                </c:pt>
                <c:pt idx="114">
                  <c:v>1.045536</c:v>
                </c:pt>
                <c:pt idx="115">
                  <c:v>1.0315840000000001</c:v>
                </c:pt>
                <c:pt idx="116">
                  <c:v>0.99067959999999999</c:v>
                </c:pt>
                <c:pt idx="117">
                  <c:v>0.96615030000000002</c:v>
                </c:pt>
                <c:pt idx="118">
                  <c:v>0.92215919999999996</c:v>
                </c:pt>
                <c:pt idx="119">
                  <c:v>0.91091730000000004</c:v>
                </c:pt>
                <c:pt idx="120">
                  <c:v>0.89788219999999996</c:v>
                </c:pt>
                <c:pt idx="121">
                  <c:v>0.89056389999999996</c:v>
                </c:pt>
                <c:pt idx="122">
                  <c:v>0.83214410000000005</c:v>
                </c:pt>
                <c:pt idx="123">
                  <c:v>0.78280430000000001</c:v>
                </c:pt>
                <c:pt idx="124">
                  <c:v>0.74755070000000001</c:v>
                </c:pt>
                <c:pt idx="125">
                  <c:v>0.78734579999999998</c:v>
                </c:pt>
                <c:pt idx="126">
                  <c:v>0.80105079999999995</c:v>
                </c:pt>
                <c:pt idx="127">
                  <c:v>0.76586209999999999</c:v>
                </c:pt>
                <c:pt idx="128">
                  <c:v>0.73584559999999999</c:v>
                </c:pt>
                <c:pt idx="129">
                  <c:v>0.69240889999999999</c:v>
                </c:pt>
                <c:pt idx="130">
                  <c:v>0.68956260000000003</c:v>
                </c:pt>
                <c:pt idx="131">
                  <c:v>0.68490850000000003</c:v>
                </c:pt>
                <c:pt idx="132">
                  <c:v>0.71560040000000003</c:v>
                </c:pt>
                <c:pt idx="133">
                  <c:v>0.72514029999999996</c:v>
                </c:pt>
                <c:pt idx="134">
                  <c:v>0.68445460000000002</c:v>
                </c:pt>
                <c:pt idx="135">
                  <c:v>0.70545860000000005</c:v>
                </c:pt>
                <c:pt idx="136">
                  <c:v>0.70628360000000001</c:v>
                </c:pt>
                <c:pt idx="137">
                  <c:v>0.74104979999999998</c:v>
                </c:pt>
                <c:pt idx="138">
                  <c:v>0.73681149999999995</c:v>
                </c:pt>
                <c:pt idx="139">
                  <c:v>0.70621780000000001</c:v>
                </c:pt>
                <c:pt idx="140">
                  <c:v>0.70912509999999995</c:v>
                </c:pt>
                <c:pt idx="141">
                  <c:v>0.71765520000000005</c:v>
                </c:pt>
                <c:pt idx="142">
                  <c:v>0.73084289999999996</c:v>
                </c:pt>
                <c:pt idx="143">
                  <c:v>0.71499639999999998</c:v>
                </c:pt>
                <c:pt idx="144">
                  <c:v>0.75579379999999996</c:v>
                </c:pt>
                <c:pt idx="145">
                  <c:v>0.72580739999999999</c:v>
                </c:pt>
                <c:pt idx="146">
                  <c:v>0.70843069999999997</c:v>
                </c:pt>
                <c:pt idx="147">
                  <c:v>0.70154090000000002</c:v>
                </c:pt>
                <c:pt idx="148">
                  <c:v>0.67402490000000004</c:v>
                </c:pt>
                <c:pt idx="149">
                  <c:v>0.7234891</c:v>
                </c:pt>
                <c:pt idx="150">
                  <c:v>0.71793149999999994</c:v>
                </c:pt>
                <c:pt idx="151">
                  <c:v>0.70889449999999998</c:v>
                </c:pt>
                <c:pt idx="152">
                  <c:v>0.69301889999999999</c:v>
                </c:pt>
                <c:pt idx="153">
                  <c:v>0.65352489999999996</c:v>
                </c:pt>
                <c:pt idx="154">
                  <c:v>0.67642769999999997</c:v>
                </c:pt>
                <c:pt idx="155">
                  <c:v>0.65832559999999996</c:v>
                </c:pt>
                <c:pt idx="156">
                  <c:v>0.67505269999999995</c:v>
                </c:pt>
                <c:pt idx="157">
                  <c:v>0.6541169</c:v>
                </c:pt>
                <c:pt idx="158">
                  <c:v>0.61836020000000003</c:v>
                </c:pt>
                <c:pt idx="159">
                  <c:v>0.62432739999999998</c:v>
                </c:pt>
                <c:pt idx="160">
                  <c:v>0.62814519999999996</c:v>
                </c:pt>
                <c:pt idx="161">
                  <c:v>0.6375885</c:v>
                </c:pt>
                <c:pt idx="162">
                  <c:v>0.61394970000000004</c:v>
                </c:pt>
                <c:pt idx="163">
                  <c:v>0.64635189999999998</c:v>
                </c:pt>
                <c:pt idx="164">
                  <c:v>0.63564220000000005</c:v>
                </c:pt>
                <c:pt idx="165">
                  <c:v>0.60707659999999997</c:v>
                </c:pt>
                <c:pt idx="166">
                  <c:v>0.62677760000000005</c:v>
                </c:pt>
                <c:pt idx="167">
                  <c:v>0.61968000000000001</c:v>
                </c:pt>
                <c:pt idx="168">
                  <c:v>0.62528510000000004</c:v>
                </c:pt>
                <c:pt idx="169">
                  <c:v>0.61126409999999998</c:v>
                </c:pt>
                <c:pt idx="170">
                  <c:v>0.60600350000000003</c:v>
                </c:pt>
                <c:pt idx="171">
                  <c:v>0.59665590000000002</c:v>
                </c:pt>
                <c:pt idx="172">
                  <c:v>0.56731229999999999</c:v>
                </c:pt>
                <c:pt idx="173">
                  <c:v>0.57244950000000006</c:v>
                </c:pt>
                <c:pt idx="174">
                  <c:v>0.54539479999999996</c:v>
                </c:pt>
                <c:pt idx="175">
                  <c:v>0.58112450000000004</c:v>
                </c:pt>
                <c:pt idx="176">
                  <c:v>0.57812649999999999</c:v>
                </c:pt>
                <c:pt idx="177">
                  <c:v>0.56220840000000005</c:v>
                </c:pt>
                <c:pt idx="178">
                  <c:v>0.53938079999999999</c:v>
                </c:pt>
                <c:pt idx="179">
                  <c:v>0.5199338</c:v>
                </c:pt>
                <c:pt idx="180">
                  <c:v>0.51441570000000003</c:v>
                </c:pt>
                <c:pt idx="181">
                  <c:v>0.48483759999999998</c:v>
                </c:pt>
                <c:pt idx="182">
                  <c:v>0.43452299999999999</c:v>
                </c:pt>
                <c:pt idx="183">
                  <c:v>0.45494630000000003</c:v>
                </c:pt>
                <c:pt idx="184">
                  <c:v>0.44995810000000003</c:v>
                </c:pt>
                <c:pt idx="185">
                  <c:v>0.48506579999999999</c:v>
                </c:pt>
                <c:pt idx="186">
                  <c:v>0.4741514</c:v>
                </c:pt>
                <c:pt idx="187">
                  <c:v>0.53718189999999999</c:v>
                </c:pt>
                <c:pt idx="188">
                  <c:v>0.53389540000000002</c:v>
                </c:pt>
                <c:pt idx="189">
                  <c:v>0.51142359999999998</c:v>
                </c:pt>
                <c:pt idx="190">
                  <c:v>0.52506870000000005</c:v>
                </c:pt>
                <c:pt idx="191">
                  <c:v>0.49563629999999997</c:v>
                </c:pt>
                <c:pt idx="192">
                  <c:v>0.51995309999999995</c:v>
                </c:pt>
                <c:pt idx="193">
                  <c:v>0.50321760000000004</c:v>
                </c:pt>
                <c:pt idx="194">
                  <c:v>0.54611410000000005</c:v>
                </c:pt>
                <c:pt idx="195">
                  <c:v>0.56442709999999996</c:v>
                </c:pt>
                <c:pt idx="196">
                  <c:v>0.52585199999999999</c:v>
                </c:pt>
                <c:pt idx="197">
                  <c:v>0.61608399999999996</c:v>
                </c:pt>
                <c:pt idx="198">
                  <c:v>0.65020259999999996</c:v>
                </c:pt>
                <c:pt idx="199">
                  <c:v>0.72919579999999995</c:v>
                </c:pt>
                <c:pt idx="200">
                  <c:v>0.73442379999999996</c:v>
                </c:pt>
                <c:pt idx="201">
                  <c:v>0.68334209999999995</c:v>
                </c:pt>
                <c:pt idx="202">
                  <c:v>0.73118850000000002</c:v>
                </c:pt>
                <c:pt idx="203">
                  <c:v>0.71558549999999999</c:v>
                </c:pt>
                <c:pt idx="204">
                  <c:v>0.82359979999999999</c:v>
                </c:pt>
                <c:pt idx="205">
                  <c:v>0.84554359999999995</c:v>
                </c:pt>
                <c:pt idx="206">
                  <c:v>0.89156340000000001</c:v>
                </c:pt>
                <c:pt idx="207">
                  <c:v>0.90324230000000005</c:v>
                </c:pt>
                <c:pt idx="208">
                  <c:v>0.85493220000000003</c:v>
                </c:pt>
                <c:pt idx="209">
                  <c:v>0.87678560000000005</c:v>
                </c:pt>
                <c:pt idx="210">
                  <c:v>0.87520350000000002</c:v>
                </c:pt>
                <c:pt idx="211">
                  <c:v>0.90935239999999995</c:v>
                </c:pt>
                <c:pt idx="212">
                  <c:v>0.91681840000000003</c:v>
                </c:pt>
                <c:pt idx="213">
                  <c:v>0.86051259999999996</c:v>
                </c:pt>
                <c:pt idx="214">
                  <c:v>0.87738899999999997</c:v>
                </c:pt>
                <c:pt idx="215">
                  <c:v>0.85361430000000005</c:v>
                </c:pt>
                <c:pt idx="216">
                  <c:v>0.85474609999999995</c:v>
                </c:pt>
                <c:pt idx="217">
                  <c:v>0.83950130000000001</c:v>
                </c:pt>
                <c:pt idx="218">
                  <c:v>0.82182149999999998</c:v>
                </c:pt>
                <c:pt idx="219">
                  <c:v>0.73873259999999996</c:v>
                </c:pt>
                <c:pt idx="220">
                  <c:v>0.70276930000000004</c:v>
                </c:pt>
                <c:pt idx="221">
                  <c:v>0.77371840000000003</c:v>
                </c:pt>
                <c:pt idx="222">
                  <c:v>0.83175619999999995</c:v>
                </c:pt>
                <c:pt idx="223">
                  <c:v>0.91477379999999997</c:v>
                </c:pt>
                <c:pt idx="224">
                  <c:v>0.97276180000000001</c:v>
                </c:pt>
                <c:pt idx="225">
                  <c:v>0.94445120000000005</c:v>
                </c:pt>
                <c:pt idx="226">
                  <c:v>0.97892659999999998</c:v>
                </c:pt>
                <c:pt idx="227">
                  <c:v>0.96673719999999996</c:v>
                </c:pt>
                <c:pt idx="228">
                  <c:v>0.97548380000000001</c:v>
                </c:pt>
                <c:pt idx="229">
                  <c:v>0.97419140000000004</c:v>
                </c:pt>
                <c:pt idx="230">
                  <c:v>0.98428479999999996</c:v>
                </c:pt>
                <c:pt idx="231">
                  <c:v>0.97224699999999997</c:v>
                </c:pt>
                <c:pt idx="232">
                  <c:v>0.91196500000000003</c:v>
                </c:pt>
                <c:pt idx="233">
                  <c:v>0.91774860000000003</c:v>
                </c:pt>
                <c:pt idx="234">
                  <c:v>0.90161930000000001</c:v>
                </c:pt>
                <c:pt idx="235">
                  <c:v>0.91478539999999997</c:v>
                </c:pt>
                <c:pt idx="236">
                  <c:v>0.92986150000000001</c:v>
                </c:pt>
                <c:pt idx="237">
                  <c:v>0.97325499999999998</c:v>
                </c:pt>
                <c:pt idx="238">
                  <c:v>0.99552350000000001</c:v>
                </c:pt>
                <c:pt idx="239">
                  <c:v>0.97486790000000001</c:v>
                </c:pt>
                <c:pt idx="240">
                  <c:v>0.98680009999999996</c:v>
                </c:pt>
                <c:pt idx="241">
                  <c:v>0.97443519999999995</c:v>
                </c:pt>
                <c:pt idx="242">
                  <c:v>1.0172650000000001</c:v>
                </c:pt>
                <c:pt idx="243">
                  <c:v>1.0203759999999999</c:v>
                </c:pt>
                <c:pt idx="244">
                  <c:v>1.0003820000000001</c:v>
                </c:pt>
                <c:pt idx="245">
                  <c:v>0.99603240000000004</c:v>
                </c:pt>
                <c:pt idx="246">
                  <c:v>1.0177830000000001</c:v>
                </c:pt>
                <c:pt idx="247">
                  <c:v>1.025134</c:v>
                </c:pt>
                <c:pt idx="248">
                  <c:v>0.9822999</c:v>
                </c:pt>
                <c:pt idx="249">
                  <c:v>0.97492900000000005</c:v>
                </c:pt>
                <c:pt idx="250">
                  <c:v>0.97576770000000002</c:v>
                </c:pt>
                <c:pt idx="251">
                  <c:v>0.97534069999999995</c:v>
                </c:pt>
                <c:pt idx="252">
                  <c:v>0.986761</c:v>
                </c:pt>
                <c:pt idx="253">
                  <c:v>0.98085199999999995</c:v>
                </c:pt>
                <c:pt idx="254">
                  <c:v>0.99076730000000002</c:v>
                </c:pt>
                <c:pt idx="255">
                  <c:v>0.95397169999999998</c:v>
                </c:pt>
                <c:pt idx="256">
                  <c:v>0.96388339999999995</c:v>
                </c:pt>
                <c:pt idx="257">
                  <c:v>0.9577504</c:v>
                </c:pt>
                <c:pt idx="258">
                  <c:v>0.95916060000000003</c:v>
                </c:pt>
                <c:pt idx="259">
                  <c:v>0.99375570000000002</c:v>
                </c:pt>
                <c:pt idx="260">
                  <c:v>0.98695259999999996</c:v>
                </c:pt>
                <c:pt idx="261">
                  <c:v>1.0072369999999999</c:v>
                </c:pt>
                <c:pt idx="262">
                  <c:v>0.98353800000000002</c:v>
                </c:pt>
                <c:pt idx="263">
                  <c:v>0.98942949999999996</c:v>
                </c:pt>
                <c:pt idx="264">
                  <c:v>1.0152859999999999</c:v>
                </c:pt>
                <c:pt idx="265">
                  <c:v>1.0136689999999999</c:v>
                </c:pt>
                <c:pt idx="266">
                  <c:v>1.0196080000000001</c:v>
                </c:pt>
                <c:pt idx="267">
                  <c:v>1.013177</c:v>
                </c:pt>
                <c:pt idx="268">
                  <c:v>1.01213</c:v>
                </c:pt>
                <c:pt idx="269">
                  <c:v>1.0095529999999999</c:v>
                </c:pt>
                <c:pt idx="270">
                  <c:v>1.0072410000000001</c:v>
                </c:pt>
                <c:pt idx="271">
                  <c:v>1.0707249999999999</c:v>
                </c:pt>
                <c:pt idx="272">
                  <c:v>1.0847640000000001</c:v>
                </c:pt>
                <c:pt idx="273">
                  <c:v>1.1122540000000001</c:v>
                </c:pt>
                <c:pt idx="274">
                  <c:v>1.119129</c:v>
                </c:pt>
                <c:pt idx="275">
                  <c:v>1.1117269999999999</c:v>
                </c:pt>
                <c:pt idx="276">
                  <c:v>1.116258</c:v>
                </c:pt>
                <c:pt idx="277">
                  <c:v>1.1086050000000001</c:v>
                </c:pt>
                <c:pt idx="278">
                  <c:v>1.1600600000000001</c:v>
                </c:pt>
                <c:pt idx="279">
                  <c:v>1.153114</c:v>
                </c:pt>
                <c:pt idx="280">
                  <c:v>1.1509119999999999</c:v>
                </c:pt>
                <c:pt idx="281">
                  <c:v>1.0754889999999999</c:v>
                </c:pt>
                <c:pt idx="282">
                  <c:v>1.0129969999999999</c:v>
                </c:pt>
                <c:pt idx="283">
                  <c:v>1.037539</c:v>
                </c:pt>
                <c:pt idx="284">
                  <c:v>1.0338540000000001</c:v>
                </c:pt>
                <c:pt idx="285">
                  <c:v>0.98838329999999996</c:v>
                </c:pt>
                <c:pt idx="286">
                  <c:v>0.93932870000000002</c:v>
                </c:pt>
                <c:pt idx="287">
                  <c:v>0.88074589999999997</c:v>
                </c:pt>
                <c:pt idx="288">
                  <c:v>0.8671799</c:v>
                </c:pt>
                <c:pt idx="289">
                  <c:v>0.88114320000000002</c:v>
                </c:pt>
                <c:pt idx="290">
                  <c:v>0.89443150000000005</c:v>
                </c:pt>
                <c:pt idx="291">
                  <c:v>0.89009609999999995</c:v>
                </c:pt>
                <c:pt idx="292">
                  <c:v>0.95465120000000003</c:v>
                </c:pt>
                <c:pt idx="293">
                  <c:v>0.96062230000000004</c:v>
                </c:pt>
                <c:pt idx="294">
                  <c:v>0.98310149999999996</c:v>
                </c:pt>
                <c:pt idx="295">
                  <c:v>1.0349299999999999</c:v>
                </c:pt>
                <c:pt idx="296">
                  <c:v>1.0440940000000001</c:v>
                </c:pt>
                <c:pt idx="297">
                  <c:v>1.0476190000000001</c:v>
                </c:pt>
                <c:pt idx="298">
                  <c:v>0.95918769999999998</c:v>
                </c:pt>
                <c:pt idx="299">
                  <c:v>0.9132422</c:v>
                </c:pt>
                <c:pt idx="300">
                  <c:v>0.92635020000000001</c:v>
                </c:pt>
                <c:pt idx="301">
                  <c:v>0.91188190000000002</c:v>
                </c:pt>
                <c:pt idx="302">
                  <c:v>0.87219760000000002</c:v>
                </c:pt>
                <c:pt idx="303">
                  <c:v>0.82255299999999998</c:v>
                </c:pt>
                <c:pt idx="304">
                  <c:v>0.84595089999999995</c:v>
                </c:pt>
                <c:pt idx="305">
                  <c:v>0.86919829999999998</c:v>
                </c:pt>
                <c:pt idx="306">
                  <c:v>0.84675509999999998</c:v>
                </c:pt>
                <c:pt idx="307">
                  <c:v>0.84461030000000004</c:v>
                </c:pt>
                <c:pt idx="308">
                  <c:v>0.84529430000000005</c:v>
                </c:pt>
                <c:pt idx="309">
                  <c:v>0.89091989999999999</c:v>
                </c:pt>
                <c:pt idx="310">
                  <c:v>0.90118960000000004</c:v>
                </c:pt>
                <c:pt idx="311">
                  <c:v>0.92919200000000002</c:v>
                </c:pt>
                <c:pt idx="312">
                  <c:v>0.94149470000000002</c:v>
                </c:pt>
                <c:pt idx="313">
                  <c:v>0.91817119999999997</c:v>
                </c:pt>
                <c:pt idx="314">
                  <c:v>0.88603889999999996</c:v>
                </c:pt>
                <c:pt idx="315">
                  <c:v>0.84506990000000004</c:v>
                </c:pt>
                <c:pt idx="316">
                  <c:v>0.8703263</c:v>
                </c:pt>
                <c:pt idx="317">
                  <c:v>0.8739751</c:v>
                </c:pt>
                <c:pt idx="318">
                  <c:v>0.83379570000000003</c:v>
                </c:pt>
                <c:pt idx="319">
                  <c:v>0.82678750000000001</c:v>
                </c:pt>
                <c:pt idx="320">
                  <c:v>0.83806449999999999</c:v>
                </c:pt>
                <c:pt idx="321">
                  <c:v>0.82753920000000003</c:v>
                </c:pt>
                <c:pt idx="322">
                  <c:v>0.80268980000000001</c:v>
                </c:pt>
                <c:pt idx="323">
                  <c:v>0.83518440000000005</c:v>
                </c:pt>
                <c:pt idx="324">
                  <c:v>0.83338769999999995</c:v>
                </c:pt>
                <c:pt idx="325">
                  <c:v>0.83401809999999998</c:v>
                </c:pt>
                <c:pt idx="326">
                  <c:v>0.89435790000000004</c:v>
                </c:pt>
                <c:pt idx="327">
                  <c:v>0.91993420000000004</c:v>
                </c:pt>
                <c:pt idx="328">
                  <c:v>0.92446609999999996</c:v>
                </c:pt>
                <c:pt idx="329">
                  <c:v>0.91545620000000005</c:v>
                </c:pt>
                <c:pt idx="330">
                  <c:v>0.90033479999999999</c:v>
                </c:pt>
                <c:pt idx="331">
                  <c:v>0.91229870000000002</c:v>
                </c:pt>
                <c:pt idx="332">
                  <c:v>0.90590360000000003</c:v>
                </c:pt>
                <c:pt idx="333">
                  <c:v>0.88908390000000004</c:v>
                </c:pt>
                <c:pt idx="334">
                  <c:v>0.87254739999999997</c:v>
                </c:pt>
                <c:pt idx="335">
                  <c:v>0.90852900000000003</c:v>
                </c:pt>
                <c:pt idx="336">
                  <c:v>0.92562069999999996</c:v>
                </c:pt>
                <c:pt idx="337">
                  <c:v>0.90115429999999996</c:v>
                </c:pt>
                <c:pt idx="338">
                  <c:v>0.92956669999999997</c:v>
                </c:pt>
                <c:pt idx="339">
                  <c:v>0.93449850000000001</c:v>
                </c:pt>
                <c:pt idx="340">
                  <c:v>0.9348071</c:v>
                </c:pt>
                <c:pt idx="341">
                  <c:v>0.94131480000000001</c:v>
                </c:pt>
                <c:pt idx="342">
                  <c:v>1.0177860000000001</c:v>
                </c:pt>
                <c:pt idx="343">
                  <c:v>1.048664</c:v>
                </c:pt>
                <c:pt idx="344">
                  <c:v>1.0461750000000001</c:v>
                </c:pt>
                <c:pt idx="345">
                  <c:v>1.137645</c:v>
                </c:pt>
                <c:pt idx="346">
                  <c:v>1.151152</c:v>
                </c:pt>
                <c:pt idx="347">
                  <c:v>1.2237450000000001</c:v>
                </c:pt>
                <c:pt idx="348">
                  <c:v>1.220607</c:v>
                </c:pt>
                <c:pt idx="349">
                  <c:v>1.2064379999999999</c:v>
                </c:pt>
                <c:pt idx="350">
                  <c:v>1.2539180000000001</c:v>
                </c:pt>
                <c:pt idx="351">
                  <c:v>1.2408030000000001</c:v>
                </c:pt>
                <c:pt idx="352">
                  <c:v>1.2783119999999999</c:v>
                </c:pt>
                <c:pt idx="353">
                  <c:v>1.2699020000000001</c:v>
                </c:pt>
                <c:pt idx="354">
                  <c:v>1.26475</c:v>
                </c:pt>
                <c:pt idx="355">
                  <c:v>1.268813</c:v>
                </c:pt>
                <c:pt idx="356">
                  <c:v>1.2607299999999999</c:v>
                </c:pt>
                <c:pt idx="357">
                  <c:v>1.341496</c:v>
                </c:pt>
                <c:pt idx="358">
                  <c:v>1.344662</c:v>
                </c:pt>
                <c:pt idx="359">
                  <c:v>1.419656</c:v>
                </c:pt>
                <c:pt idx="360">
                  <c:v>1.4208860000000001</c:v>
                </c:pt>
                <c:pt idx="361">
                  <c:v>1.4137200000000001</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1.2027509999999999</c:v>
                </c:pt>
                <c:pt idx="389">
                  <c:v>1.202032</c:v>
                </c:pt>
                <c:pt idx="390">
                  <c:v>1.1743140000000001</c:v>
                </c:pt>
                <c:pt idx="391">
                  <c:v>1.1664159999999999</c:v>
                </c:pt>
                <c:pt idx="392">
                  <c:v>1.1714929999999999</c:v>
                </c:pt>
                <c:pt idx="393">
                  <c:v>1.12534</c:v>
                </c:pt>
                <c:pt idx="394">
                  <c:v>1.1553119999999999</c:v>
                </c:pt>
                <c:pt idx="395">
                  <c:v>1.1736530000000001</c:v>
                </c:pt>
                <c:pt idx="396">
                  <c:v>1.125874</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0.66998619999999998</c:v>
                </c:pt>
                <c:pt idx="408">
                  <c:v>0.66676970000000002</c:v>
                </c:pt>
                <c:pt idx="409">
                  <c:v>0.68818889999999999</c:v>
                </c:pt>
                <c:pt idx="410">
                  <c:v>0.65094240000000003</c:v>
                </c:pt>
                <c:pt idx="411">
                  <c:v>0.69771300000000003</c:v>
                </c:pt>
                <c:pt idx="412">
                  <c:v>0.67648330000000001</c:v>
                </c:pt>
                <c:pt idx="413">
                  <c:v>0.72016729999999995</c:v>
                </c:pt>
                <c:pt idx="414">
                  <c:v>0.74388609999999999</c:v>
                </c:pt>
                <c:pt idx="415">
                  <c:v>0.70127340000000005</c:v>
                </c:pt>
                <c:pt idx="416">
                  <c:v>0.77161990000000003</c:v>
                </c:pt>
                <c:pt idx="417">
                  <c:v>0.72876289999999999</c:v>
                </c:pt>
                <c:pt idx="418">
                  <c:v>0.77328399999999997</c:v>
                </c:pt>
                <c:pt idx="419">
                  <c:v>0.78170839999999997</c:v>
                </c:pt>
                <c:pt idx="420">
                  <c:v>0.77720840000000002</c:v>
                </c:pt>
                <c:pt idx="421">
                  <c:v>0.77131110000000003</c:v>
                </c:pt>
                <c:pt idx="422">
                  <c:v>0.74020810000000004</c:v>
                </c:pt>
                <c:pt idx="423">
                  <c:v>0.76780800000000005</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0.4218035</c:v>
                </c:pt>
                <c:pt idx="451">
                  <c:v>0.42084909999999998</c:v>
                </c:pt>
                <c:pt idx="452">
                  <c:v>0.49871769999999999</c:v>
                </c:pt>
                <c:pt idx="453">
                  <c:v>0.50467260000000003</c:v>
                </c:pt>
                <c:pt idx="454">
                  <c:v>0.49563269999999998</c:v>
                </c:pt>
                <c:pt idx="455">
                  <c:v>0.58684289999999995</c:v>
                </c:pt>
                <c:pt idx="456">
                  <c:v>0.5840803</c:v>
                </c:pt>
                <c:pt idx="457">
                  <c:v>0.60212239999999995</c:v>
                </c:pt>
                <c:pt idx="458">
                  <c:v>0.61313980000000001</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0.46817029999999998</c:v>
                </c:pt>
                <c:pt idx="487">
                  <c:v>0.4921587</c:v>
                </c:pt>
                <c:pt idx="488">
                  <c:v>0.53343099999999999</c:v>
                </c:pt>
                <c:pt idx="489">
                  <c:v>0.52748170000000005</c:v>
                </c:pt>
                <c:pt idx="490">
                  <c:v>0.54321779999999997</c:v>
                </c:pt>
                <c:pt idx="491">
                  <c:v>0.54966210000000004</c:v>
                </c:pt>
                <c:pt idx="492">
                  <c:v>0.5427324</c:v>
                </c:pt>
                <c:pt idx="493">
                  <c:v>0.62621249999999995</c:v>
                </c:pt>
                <c:pt idx="494">
                  <c:v>0.62861069999999997</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0.41232740000000001</c:v>
                </c:pt>
                <c:pt idx="522">
                  <c:v>0.41817510000000002</c:v>
                </c:pt>
                <c:pt idx="523">
                  <c:v>0.41286630000000002</c:v>
                </c:pt>
                <c:pt idx="524">
                  <c:v>0.49180040000000003</c:v>
                </c:pt>
                <c:pt idx="525">
                  <c:v>0.4934576</c:v>
                </c:pt>
                <c:pt idx="526">
                  <c:v>0.52064520000000003</c:v>
                </c:pt>
                <c:pt idx="527">
                  <c:v>0.51143950000000005</c:v>
                </c:pt>
                <c:pt idx="528">
                  <c:v>0.50868310000000005</c:v>
                </c:pt>
                <c:pt idx="529">
                  <c:v>0.55181930000000001</c:v>
                </c:pt>
                <c:pt idx="530">
                  <c:v>0.54766230000000005</c:v>
                </c:pt>
                <c:pt idx="531">
                  <c:v>9.9999997999999993E-3</c:v>
                </c:pt>
                <c:pt idx="532">
                  <c:v>9.9999997999999993E-3</c:v>
                </c:pt>
                <c:pt idx="533">
                  <c:v>0.2298866</c:v>
                </c:pt>
                <c:pt idx="534">
                  <c:v>0.2299657</c:v>
                </c:pt>
                <c:pt idx="535">
                  <c:v>0.23000129999999999</c:v>
                </c:pt>
                <c:pt idx="536">
                  <c:v>0.22906760000000001</c:v>
                </c:pt>
                <c:pt idx="537">
                  <c:v>0.2212626</c:v>
                </c:pt>
                <c:pt idx="538">
                  <c:v>0.28592410000000001</c:v>
                </c:pt>
                <c:pt idx="539">
                  <c:v>0.29812680000000003</c:v>
                </c:pt>
                <c:pt idx="540">
                  <c:v>0.28559319999999999</c:v>
                </c:pt>
                <c:pt idx="541">
                  <c:v>0.36573240000000001</c:v>
                </c:pt>
                <c:pt idx="542">
                  <c:v>0.36531730000000001</c:v>
                </c:pt>
                <c:pt idx="543">
                  <c:v>0.39763599999999999</c:v>
                </c:pt>
                <c:pt idx="544">
                  <c:v>0.40308729999999998</c:v>
                </c:pt>
                <c:pt idx="545">
                  <c:v>0.42058240000000002</c:v>
                </c:pt>
                <c:pt idx="546">
                  <c:v>0.42675249999999998</c:v>
                </c:pt>
                <c:pt idx="547">
                  <c:v>0.41424870000000003</c:v>
                </c:pt>
                <c:pt idx="548">
                  <c:v>0.49970160000000002</c:v>
                </c:pt>
                <c:pt idx="549">
                  <c:v>0.48929699999999998</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8.1137112999999997E-2</c:v>
                </c:pt>
                <c:pt idx="575">
                  <c:v>8.0381118000000001E-2</c:v>
                </c:pt>
                <c:pt idx="576">
                  <c:v>0.13692209999999999</c:v>
                </c:pt>
                <c:pt idx="577">
                  <c:v>0.1483611</c:v>
                </c:pt>
                <c:pt idx="578">
                  <c:v>0.13426879999999999</c:v>
                </c:pt>
                <c:pt idx="579">
                  <c:v>0.1992485</c:v>
                </c:pt>
                <c:pt idx="580">
                  <c:v>0.1996946</c:v>
                </c:pt>
                <c:pt idx="581">
                  <c:v>0.2059956</c:v>
                </c:pt>
                <c:pt idx="582">
                  <c:v>0.20017470000000001</c:v>
                </c:pt>
                <c:pt idx="583">
                  <c:v>0.22509899999999999</c:v>
                </c:pt>
                <c:pt idx="584">
                  <c:v>0.22018850000000001</c:v>
                </c:pt>
                <c:pt idx="585">
                  <c:v>0.17722479999999999</c:v>
                </c:pt>
                <c:pt idx="586">
                  <c:v>0.15172160000000001</c:v>
                </c:pt>
                <c:pt idx="587">
                  <c:v>0.1295394</c:v>
                </c:pt>
                <c:pt idx="588">
                  <c:v>0.17256479999999999</c:v>
                </c:pt>
                <c:pt idx="589">
                  <c:v>0.14106759999999999</c:v>
                </c:pt>
                <c:pt idx="590">
                  <c:v>0.1405681</c:v>
                </c:pt>
                <c:pt idx="591">
                  <c:v>0.13856360000000001</c:v>
                </c:pt>
                <c:pt idx="592">
                  <c:v>0.1016534</c:v>
                </c:pt>
                <c:pt idx="593">
                  <c:v>0.11790050000000001</c:v>
                </c:pt>
                <c:pt idx="594">
                  <c:v>8.0304526000000001E-2</c:v>
                </c:pt>
                <c:pt idx="595">
                  <c:v>9.6286549999999999E-2</c:v>
                </c:pt>
                <c:pt idx="596">
                  <c:v>4.2987528999999997E-2</c:v>
                </c:pt>
                <c:pt idx="597">
                  <c:v>1.3095598E-2</c:v>
                </c:pt>
                <c:pt idx="598">
                  <c:v>9.9999997999999993E-3</c:v>
                </c:pt>
                <c:pt idx="599">
                  <c:v>9.9999997999999993E-3</c:v>
                </c:pt>
              </c:numCache>
            </c:numRef>
          </c:yVal>
          <c:smooth val="0"/>
          <c:extLst>
            <c:ext xmlns:c16="http://schemas.microsoft.com/office/drawing/2014/chart" uri="{C3380CC4-5D6E-409C-BE32-E72D297353CC}">
              <c16:uniqueId val="{00000000-DDEC-4211-A3D5-572EBA06A245}"/>
            </c:ext>
          </c:extLst>
        </c:ser>
        <c:ser>
          <c:idx val="0"/>
          <c:order val="1"/>
          <c:tx>
            <c:v>AMR2</c:v>
          </c:tx>
          <c:spPr>
            <a:ln w="19050" cap="rnd">
              <a:solidFill>
                <a:srgbClr val="7030A0"/>
              </a:solidFill>
              <a:round/>
            </a:ln>
            <a:effectLst/>
          </c:spPr>
          <c:marker>
            <c:symbol val="none"/>
          </c:marker>
          <c:xVal>
            <c:numRef>
              <c:f>'[Microsoft PowerPoint 中的图表]Sheet5'!$AR$1:$AR$195</c:f>
              <c:numCache>
                <c:formatCode>General</c:formatCode>
                <c:ptCount val="195"/>
                <c:pt idx="0">
                  <c:v>4.375</c:v>
                </c:pt>
                <c:pt idx="1">
                  <c:v>13.125</c:v>
                </c:pt>
                <c:pt idx="2">
                  <c:v>21.875</c:v>
                </c:pt>
                <c:pt idx="3">
                  <c:v>30.625</c:v>
                </c:pt>
                <c:pt idx="4">
                  <c:v>39.375</c:v>
                </c:pt>
                <c:pt idx="5">
                  <c:v>48.125</c:v>
                </c:pt>
                <c:pt idx="6">
                  <c:v>56.875</c:v>
                </c:pt>
                <c:pt idx="7">
                  <c:v>65.625</c:v>
                </c:pt>
                <c:pt idx="8">
                  <c:v>74.375</c:v>
                </c:pt>
                <c:pt idx="9">
                  <c:v>83.125</c:v>
                </c:pt>
                <c:pt idx="10">
                  <c:v>91.875</c:v>
                </c:pt>
                <c:pt idx="11">
                  <c:v>100.625</c:v>
                </c:pt>
                <c:pt idx="12">
                  <c:v>109.375</c:v>
                </c:pt>
                <c:pt idx="13">
                  <c:v>118.125</c:v>
                </c:pt>
                <c:pt idx="14">
                  <c:v>126.875</c:v>
                </c:pt>
                <c:pt idx="15">
                  <c:v>135.625</c:v>
                </c:pt>
                <c:pt idx="16">
                  <c:v>144.375</c:v>
                </c:pt>
                <c:pt idx="17">
                  <c:v>153.125</c:v>
                </c:pt>
                <c:pt idx="18">
                  <c:v>161.875</c:v>
                </c:pt>
                <c:pt idx="19">
                  <c:v>170.625</c:v>
                </c:pt>
                <c:pt idx="20">
                  <c:v>179.375</c:v>
                </c:pt>
                <c:pt idx="21">
                  <c:v>188.125</c:v>
                </c:pt>
                <c:pt idx="22">
                  <c:v>196.875</c:v>
                </c:pt>
                <c:pt idx="23">
                  <c:v>205.625</c:v>
                </c:pt>
                <c:pt idx="24">
                  <c:v>214.375</c:v>
                </c:pt>
                <c:pt idx="25">
                  <c:v>223.125</c:v>
                </c:pt>
                <c:pt idx="26">
                  <c:v>231.875</c:v>
                </c:pt>
                <c:pt idx="27">
                  <c:v>240.625</c:v>
                </c:pt>
                <c:pt idx="28">
                  <c:v>249.375</c:v>
                </c:pt>
                <c:pt idx="29">
                  <c:v>258.125</c:v>
                </c:pt>
                <c:pt idx="30">
                  <c:v>266.875</c:v>
                </c:pt>
                <c:pt idx="31">
                  <c:v>275.625</c:v>
                </c:pt>
                <c:pt idx="32">
                  <c:v>284.375</c:v>
                </c:pt>
                <c:pt idx="33">
                  <c:v>293.125</c:v>
                </c:pt>
                <c:pt idx="34">
                  <c:v>301.875</c:v>
                </c:pt>
                <c:pt idx="35">
                  <c:v>310.625</c:v>
                </c:pt>
                <c:pt idx="36">
                  <c:v>319.375</c:v>
                </c:pt>
                <c:pt idx="37">
                  <c:v>328.125</c:v>
                </c:pt>
                <c:pt idx="38">
                  <c:v>336.875</c:v>
                </c:pt>
                <c:pt idx="39">
                  <c:v>345.625</c:v>
                </c:pt>
                <c:pt idx="40">
                  <c:v>354.375</c:v>
                </c:pt>
                <c:pt idx="41">
                  <c:v>363.125</c:v>
                </c:pt>
                <c:pt idx="42">
                  <c:v>371.875</c:v>
                </c:pt>
                <c:pt idx="43">
                  <c:v>380.625</c:v>
                </c:pt>
                <c:pt idx="44">
                  <c:v>389.375</c:v>
                </c:pt>
                <c:pt idx="45">
                  <c:v>398.125</c:v>
                </c:pt>
                <c:pt idx="46">
                  <c:v>406.875</c:v>
                </c:pt>
                <c:pt idx="47">
                  <c:v>415.625</c:v>
                </c:pt>
                <c:pt idx="48">
                  <c:v>424.375</c:v>
                </c:pt>
                <c:pt idx="49">
                  <c:v>433.125</c:v>
                </c:pt>
                <c:pt idx="50">
                  <c:v>441.875</c:v>
                </c:pt>
                <c:pt idx="51">
                  <c:v>450.625</c:v>
                </c:pt>
                <c:pt idx="52">
                  <c:v>459.375</c:v>
                </c:pt>
                <c:pt idx="53">
                  <c:v>468.125</c:v>
                </c:pt>
                <c:pt idx="54">
                  <c:v>476.875</c:v>
                </c:pt>
                <c:pt idx="55">
                  <c:v>485.625</c:v>
                </c:pt>
                <c:pt idx="56">
                  <c:v>494.375</c:v>
                </c:pt>
                <c:pt idx="57">
                  <c:v>503.125</c:v>
                </c:pt>
                <c:pt idx="58">
                  <c:v>511.875</c:v>
                </c:pt>
                <c:pt idx="59">
                  <c:v>520.625</c:v>
                </c:pt>
                <c:pt idx="60">
                  <c:v>529.375</c:v>
                </c:pt>
                <c:pt idx="61">
                  <c:v>538.125</c:v>
                </c:pt>
                <c:pt idx="62">
                  <c:v>546.875</c:v>
                </c:pt>
                <c:pt idx="63">
                  <c:v>555.625</c:v>
                </c:pt>
                <c:pt idx="64">
                  <c:v>564.375</c:v>
                </c:pt>
                <c:pt idx="65">
                  <c:v>573.125</c:v>
                </c:pt>
                <c:pt idx="66">
                  <c:v>581.875</c:v>
                </c:pt>
                <c:pt idx="67">
                  <c:v>590.625</c:v>
                </c:pt>
                <c:pt idx="68">
                  <c:v>599.375</c:v>
                </c:pt>
                <c:pt idx="69">
                  <c:v>608.125</c:v>
                </c:pt>
                <c:pt idx="70">
                  <c:v>616.875</c:v>
                </c:pt>
                <c:pt idx="71">
                  <c:v>625.625</c:v>
                </c:pt>
                <c:pt idx="72">
                  <c:v>634.375</c:v>
                </c:pt>
                <c:pt idx="73">
                  <c:v>643.125</c:v>
                </c:pt>
                <c:pt idx="74">
                  <c:v>651.875</c:v>
                </c:pt>
                <c:pt idx="75">
                  <c:v>660.625</c:v>
                </c:pt>
                <c:pt idx="76">
                  <c:v>669.375</c:v>
                </c:pt>
                <c:pt idx="77">
                  <c:v>678.125</c:v>
                </c:pt>
                <c:pt idx="78">
                  <c:v>686.875</c:v>
                </c:pt>
                <c:pt idx="79">
                  <c:v>695.625</c:v>
                </c:pt>
                <c:pt idx="80">
                  <c:v>704.375</c:v>
                </c:pt>
                <c:pt idx="81">
                  <c:v>713.125</c:v>
                </c:pt>
                <c:pt idx="82">
                  <c:v>721.875</c:v>
                </c:pt>
                <c:pt idx="83">
                  <c:v>730.625</c:v>
                </c:pt>
                <c:pt idx="84">
                  <c:v>739.375</c:v>
                </c:pt>
                <c:pt idx="85">
                  <c:v>748.125</c:v>
                </c:pt>
                <c:pt idx="86">
                  <c:v>756.875</c:v>
                </c:pt>
                <c:pt idx="87">
                  <c:v>765.625</c:v>
                </c:pt>
                <c:pt idx="88">
                  <c:v>774.375</c:v>
                </c:pt>
                <c:pt idx="89">
                  <c:v>783.125</c:v>
                </c:pt>
                <c:pt idx="90">
                  <c:v>791.875</c:v>
                </c:pt>
                <c:pt idx="91">
                  <c:v>800.625</c:v>
                </c:pt>
                <c:pt idx="92">
                  <c:v>809.375</c:v>
                </c:pt>
                <c:pt idx="93">
                  <c:v>818.125</c:v>
                </c:pt>
                <c:pt idx="94">
                  <c:v>826.875</c:v>
                </c:pt>
                <c:pt idx="95">
                  <c:v>835.625</c:v>
                </c:pt>
                <c:pt idx="96">
                  <c:v>844.375</c:v>
                </c:pt>
                <c:pt idx="97">
                  <c:v>853.125</c:v>
                </c:pt>
                <c:pt idx="98">
                  <c:v>861.875</c:v>
                </c:pt>
                <c:pt idx="99">
                  <c:v>870.625</c:v>
                </c:pt>
                <c:pt idx="100">
                  <c:v>879.375</c:v>
                </c:pt>
                <c:pt idx="101">
                  <c:v>888.125</c:v>
                </c:pt>
                <c:pt idx="102">
                  <c:v>896.875</c:v>
                </c:pt>
                <c:pt idx="103">
                  <c:v>905.625</c:v>
                </c:pt>
                <c:pt idx="104">
                  <c:v>914.375</c:v>
                </c:pt>
                <c:pt idx="105">
                  <c:v>923.125</c:v>
                </c:pt>
                <c:pt idx="106">
                  <c:v>931.875</c:v>
                </c:pt>
                <c:pt idx="107">
                  <c:v>940.625</c:v>
                </c:pt>
                <c:pt idx="108">
                  <c:v>949.375</c:v>
                </c:pt>
                <c:pt idx="109">
                  <c:v>958.125</c:v>
                </c:pt>
                <c:pt idx="110">
                  <c:v>966.875</c:v>
                </c:pt>
                <c:pt idx="111">
                  <c:v>975.625</c:v>
                </c:pt>
                <c:pt idx="112">
                  <c:v>984.375</c:v>
                </c:pt>
                <c:pt idx="113">
                  <c:v>993.125</c:v>
                </c:pt>
                <c:pt idx="114">
                  <c:v>1001.875</c:v>
                </c:pt>
                <c:pt idx="115">
                  <c:v>1010.625</c:v>
                </c:pt>
                <c:pt idx="116">
                  <c:v>1019.375</c:v>
                </c:pt>
                <c:pt idx="117">
                  <c:v>1028.125</c:v>
                </c:pt>
                <c:pt idx="118">
                  <c:v>1036.875</c:v>
                </c:pt>
                <c:pt idx="119">
                  <c:v>1045.625</c:v>
                </c:pt>
                <c:pt idx="120">
                  <c:v>1054.375</c:v>
                </c:pt>
                <c:pt idx="121">
                  <c:v>1063.125</c:v>
                </c:pt>
                <c:pt idx="122">
                  <c:v>1071.875</c:v>
                </c:pt>
                <c:pt idx="123">
                  <c:v>1080.625</c:v>
                </c:pt>
                <c:pt idx="124">
                  <c:v>1089.375</c:v>
                </c:pt>
                <c:pt idx="125">
                  <c:v>1098.125</c:v>
                </c:pt>
                <c:pt idx="126">
                  <c:v>1106.875</c:v>
                </c:pt>
                <c:pt idx="127">
                  <c:v>1115.625</c:v>
                </c:pt>
                <c:pt idx="128">
                  <c:v>1124.375</c:v>
                </c:pt>
                <c:pt idx="129">
                  <c:v>1133.125</c:v>
                </c:pt>
                <c:pt idx="130">
                  <c:v>1141.875</c:v>
                </c:pt>
                <c:pt idx="131">
                  <c:v>1150.625</c:v>
                </c:pt>
                <c:pt idx="132">
                  <c:v>1159.375</c:v>
                </c:pt>
                <c:pt idx="133">
                  <c:v>1168.125</c:v>
                </c:pt>
                <c:pt idx="134">
                  <c:v>1176.875</c:v>
                </c:pt>
                <c:pt idx="135">
                  <c:v>1185.625</c:v>
                </c:pt>
                <c:pt idx="136">
                  <c:v>1194.375</c:v>
                </c:pt>
                <c:pt idx="137">
                  <c:v>1203.125</c:v>
                </c:pt>
                <c:pt idx="138">
                  <c:v>1211.875</c:v>
                </c:pt>
                <c:pt idx="139">
                  <c:v>1220.625</c:v>
                </c:pt>
                <c:pt idx="140">
                  <c:v>1251.25</c:v>
                </c:pt>
                <c:pt idx="141">
                  <c:v>1286.25</c:v>
                </c:pt>
                <c:pt idx="142">
                  <c:v>1321.25</c:v>
                </c:pt>
                <c:pt idx="143">
                  <c:v>1356.25</c:v>
                </c:pt>
                <c:pt idx="144">
                  <c:v>1391.25</c:v>
                </c:pt>
                <c:pt idx="145">
                  <c:v>1404.375</c:v>
                </c:pt>
                <c:pt idx="146">
                  <c:v>1413.125</c:v>
                </c:pt>
                <c:pt idx="147">
                  <c:v>1421.875</c:v>
                </c:pt>
                <c:pt idx="148">
                  <c:v>1430.625</c:v>
                </c:pt>
                <c:pt idx="149">
                  <c:v>1439.375</c:v>
                </c:pt>
                <c:pt idx="150">
                  <c:v>1448.125</c:v>
                </c:pt>
                <c:pt idx="151">
                  <c:v>1456.875</c:v>
                </c:pt>
                <c:pt idx="152">
                  <c:v>1465.625</c:v>
                </c:pt>
                <c:pt idx="153">
                  <c:v>1474.375</c:v>
                </c:pt>
                <c:pt idx="154">
                  <c:v>1483.125</c:v>
                </c:pt>
                <c:pt idx="155">
                  <c:v>1491.875</c:v>
                </c:pt>
                <c:pt idx="156">
                  <c:v>1500.625</c:v>
                </c:pt>
                <c:pt idx="157">
                  <c:v>1509.375</c:v>
                </c:pt>
                <c:pt idx="158">
                  <c:v>1518.125</c:v>
                </c:pt>
                <c:pt idx="159">
                  <c:v>1526.875</c:v>
                </c:pt>
                <c:pt idx="160">
                  <c:v>1535.625</c:v>
                </c:pt>
                <c:pt idx="161">
                  <c:v>1544.375</c:v>
                </c:pt>
                <c:pt idx="162">
                  <c:v>1553.125</c:v>
                </c:pt>
                <c:pt idx="163">
                  <c:v>1561.875</c:v>
                </c:pt>
                <c:pt idx="164">
                  <c:v>1570.625</c:v>
                </c:pt>
                <c:pt idx="165">
                  <c:v>1601.25</c:v>
                </c:pt>
                <c:pt idx="166">
                  <c:v>1636.25</c:v>
                </c:pt>
                <c:pt idx="167">
                  <c:v>1671.25</c:v>
                </c:pt>
                <c:pt idx="168">
                  <c:v>1706.25</c:v>
                </c:pt>
                <c:pt idx="169">
                  <c:v>1741.25</c:v>
                </c:pt>
                <c:pt idx="170">
                  <c:v>1776.25</c:v>
                </c:pt>
                <c:pt idx="171">
                  <c:v>1811.25</c:v>
                </c:pt>
                <c:pt idx="172">
                  <c:v>1846.25</c:v>
                </c:pt>
                <c:pt idx="173">
                  <c:v>1881.25</c:v>
                </c:pt>
                <c:pt idx="174">
                  <c:v>1916.25</c:v>
                </c:pt>
                <c:pt idx="175">
                  <c:v>1951.25</c:v>
                </c:pt>
                <c:pt idx="176">
                  <c:v>1986.25</c:v>
                </c:pt>
                <c:pt idx="177">
                  <c:v>2021.25</c:v>
                </c:pt>
                <c:pt idx="178">
                  <c:v>2056.25</c:v>
                </c:pt>
                <c:pt idx="179">
                  <c:v>2091.25</c:v>
                </c:pt>
                <c:pt idx="180">
                  <c:v>2126.25</c:v>
                </c:pt>
                <c:pt idx="181">
                  <c:v>2161.25</c:v>
                </c:pt>
                <c:pt idx="182">
                  <c:v>2196.25</c:v>
                </c:pt>
                <c:pt idx="183">
                  <c:v>2231.25</c:v>
                </c:pt>
                <c:pt idx="184">
                  <c:v>2266.25</c:v>
                </c:pt>
                <c:pt idx="185">
                  <c:v>2301.25</c:v>
                </c:pt>
                <c:pt idx="186">
                  <c:v>2336.25</c:v>
                </c:pt>
                <c:pt idx="187">
                  <c:v>2371.25</c:v>
                </c:pt>
                <c:pt idx="188">
                  <c:v>2406.25</c:v>
                </c:pt>
                <c:pt idx="189">
                  <c:v>2441.25</c:v>
                </c:pt>
                <c:pt idx="190">
                  <c:v>2502.5</c:v>
                </c:pt>
                <c:pt idx="191">
                  <c:v>2572.5</c:v>
                </c:pt>
                <c:pt idx="192">
                  <c:v>2642.5</c:v>
                </c:pt>
                <c:pt idx="193">
                  <c:v>2712.5</c:v>
                </c:pt>
                <c:pt idx="194">
                  <c:v>2782.5</c:v>
                </c:pt>
              </c:numCache>
            </c:numRef>
          </c:xVal>
          <c:yVal>
            <c:numRef>
              <c:f>'[Microsoft PowerPoint 中的图表]Sheet5'!$AQ$1:$AQ$195</c:f>
              <c:numCache>
                <c:formatCode>General</c:formatCode>
                <c:ptCount val="195"/>
                <c:pt idx="0">
                  <c:v>2.0809959999999998</c:v>
                </c:pt>
                <c:pt idx="1">
                  <c:v>2.40483</c:v>
                </c:pt>
                <c:pt idx="2">
                  <c:v>2.3937529999999998</c:v>
                </c:pt>
                <c:pt idx="3">
                  <c:v>2.3881649999999999</c:v>
                </c:pt>
                <c:pt idx="4">
                  <c:v>2.412169</c:v>
                </c:pt>
                <c:pt idx="5">
                  <c:v>2.4710079999999999</c:v>
                </c:pt>
                <c:pt idx="6">
                  <c:v>2.5796649999999999</c:v>
                </c:pt>
                <c:pt idx="7">
                  <c:v>2.6691099999999999</c:v>
                </c:pt>
                <c:pt idx="8">
                  <c:v>2.7435269999999998</c:v>
                </c:pt>
                <c:pt idx="9">
                  <c:v>2.8819669999999999</c:v>
                </c:pt>
                <c:pt idx="10">
                  <c:v>2.8582700000000001</c:v>
                </c:pt>
                <c:pt idx="11">
                  <c:v>2.1752060000000002</c:v>
                </c:pt>
                <c:pt idx="12">
                  <c:v>2.0389970000000002</c:v>
                </c:pt>
                <c:pt idx="13">
                  <c:v>2.0122049999999998</c:v>
                </c:pt>
                <c:pt idx="14">
                  <c:v>1.9750300000000001</c:v>
                </c:pt>
                <c:pt idx="15">
                  <c:v>1.88395</c:v>
                </c:pt>
                <c:pt idx="16">
                  <c:v>1.6469860000000001</c:v>
                </c:pt>
                <c:pt idx="17">
                  <c:v>1.461633</c:v>
                </c:pt>
                <c:pt idx="18">
                  <c:v>1.4208019999999999</c:v>
                </c:pt>
                <c:pt idx="19">
                  <c:v>1.8136140000000001</c:v>
                </c:pt>
                <c:pt idx="20">
                  <c:v>2.0246979999999999</c:v>
                </c:pt>
                <c:pt idx="21">
                  <c:v>1.5725169999999999</c:v>
                </c:pt>
                <c:pt idx="22">
                  <c:v>1.5043599999999999</c:v>
                </c:pt>
                <c:pt idx="23">
                  <c:v>1.6770780000000001</c:v>
                </c:pt>
                <c:pt idx="24">
                  <c:v>1.8988480000000001</c:v>
                </c:pt>
                <c:pt idx="25">
                  <c:v>1.9515990000000001</c:v>
                </c:pt>
                <c:pt idx="26">
                  <c:v>1.897464</c:v>
                </c:pt>
                <c:pt idx="27">
                  <c:v>1.442707</c:v>
                </c:pt>
                <c:pt idx="28">
                  <c:v>9.9999997999999993E-3</c:v>
                </c:pt>
                <c:pt idx="29">
                  <c:v>9.9999997999999993E-3</c:v>
                </c:pt>
                <c:pt idx="30">
                  <c:v>9.9999997999999993E-3</c:v>
                </c:pt>
                <c:pt idx="31">
                  <c:v>9.9999997999999993E-3</c:v>
                </c:pt>
                <c:pt idx="32">
                  <c:v>9.9999997999999993E-3</c:v>
                </c:pt>
                <c:pt idx="33">
                  <c:v>0.55633410000000005</c:v>
                </c:pt>
                <c:pt idx="34">
                  <c:v>0.6635858</c:v>
                </c:pt>
                <c:pt idx="35">
                  <c:v>0.71676079999999998</c:v>
                </c:pt>
                <c:pt idx="36">
                  <c:v>0.77432310000000004</c:v>
                </c:pt>
                <c:pt idx="37">
                  <c:v>9.9999997999999993E-3</c:v>
                </c:pt>
                <c:pt idx="38">
                  <c:v>9.9999997999999993E-3</c:v>
                </c:pt>
                <c:pt idx="39">
                  <c:v>9.9999997999999993E-3</c:v>
                </c:pt>
                <c:pt idx="40">
                  <c:v>9.9999997999999993E-3</c:v>
                </c:pt>
                <c:pt idx="41">
                  <c:v>9.9999997999999993E-3</c:v>
                </c:pt>
                <c:pt idx="42">
                  <c:v>9.9999997999999993E-3</c:v>
                </c:pt>
                <c:pt idx="43">
                  <c:v>1.3698109999999999</c:v>
                </c:pt>
                <c:pt idx="44">
                  <c:v>1.504515</c:v>
                </c:pt>
                <c:pt idx="45">
                  <c:v>1.5758779999999999</c:v>
                </c:pt>
                <c:pt idx="46">
                  <c:v>1.602139</c:v>
                </c:pt>
                <c:pt idx="47">
                  <c:v>9.9999997999999993E-3</c:v>
                </c:pt>
                <c:pt idx="48">
                  <c:v>9.9999997999999993E-3</c:v>
                </c:pt>
                <c:pt idx="49">
                  <c:v>9.9999997999999993E-3</c:v>
                </c:pt>
                <c:pt idx="50">
                  <c:v>9.9999997999999993E-3</c:v>
                </c:pt>
                <c:pt idx="51">
                  <c:v>9.9999997999999993E-3</c:v>
                </c:pt>
                <c:pt idx="52">
                  <c:v>1.15421</c:v>
                </c:pt>
                <c:pt idx="53">
                  <c:v>1.1634070000000001</c:v>
                </c:pt>
                <c:pt idx="54">
                  <c:v>1.138177</c:v>
                </c:pt>
                <c:pt idx="55">
                  <c:v>1.1451640000000001</c:v>
                </c:pt>
                <c:pt idx="56">
                  <c:v>1.122452</c:v>
                </c:pt>
                <c:pt idx="57">
                  <c:v>1.0580449999999999</c:v>
                </c:pt>
                <c:pt idx="58">
                  <c:v>0.998332</c:v>
                </c:pt>
                <c:pt idx="59">
                  <c:v>0.93148710000000001</c:v>
                </c:pt>
                <c:pt idx="60">
                  <c:v>0.91315639999999998</c:v>
                </c:pt>
                <c:pt idx="61">
                  <c:v>0.89068480000000005</c:v>
                </c:pt>
                <c:pt idx="62">
                  <c:v>0.84597800000000001</c:v>
                </c:pt>
                <c:pt idx="63">
                  <c:v>0.81671400000000005</c:v>
                </c:pt>
                <c:pt idx="64">
                  <c:v>0.77406790000000003</c:v>
                </c:pt>
                <c:pt idx="65">
                  <c:v>0.74584980000000001</c:v>
                </c:pt>
                <c:pt idx="66">
                  <c:v>0.74350050000000001</c:v>
                </c:pt>
                <c:pt idx="67">
                  <c:v>0.74663820000000003</c:v>
                </c:pt>
                <c:pt idx="68">
                  <c:v>0.74729699999999999</c:v>
                </c:pt>
                <c:pt idx="69">
                  <c:v>0.75052790000000003</c:v>
                </c:pt>
                <c:pt idx="70">
                  <c:v>0.7532626</c:v>
                </c:pt>
                <c:pt idx="71">
                  <c:v>0.76532500000000003</c:v>
                </c:pt>
                <c:pt idx="72">
                  <c:v>0.76590749999999996</c:v>
                </c:pt>
                <c:pt idx="73">
                  <c:v>0.74522929999999998</c:v>
                </c:pt>
                <c:pt idx="74">
                  <c:v>0.73946940000000005</c:v>
                </c:pt>
                <c:pt idx="75">
                  <c:v>0.7471544</c:v>
                </c:pt>
                <c:pt idx="76">
                  <c:v>0.72914210000000002</c:v>
                </c:pt>
                <c:pt idx="77">
                  <c:v>0.71992120000000004</c:v>
                </c:pt>
                <c:pt idx="78">
                  <c:v>0.70233559999999995</c:v>
                </c:pt>
                <c:pt idx="79">
                  <c:v>0.6834538</c:v>
                </c:pt>
                <c:pt idx="80">
                  <c:v>0.68184460000000002</c:v>
                </c:pt>
                <c:pt idx="81">
                  <c:v>0.68495709999999999</c:v>
                </c:pt>
                <c:pt idx="82">
                  <c:v>0.69430519999999996</c:v>
                </c:pt>
                <c:pt idx="83">
                  <c:v>0.71778229999999998</c:v>
                </c:pt>
                <c:pt idx="84">
                  <c:v>0.72295580000000004</c:v>
                </c:pt>
                <c:pt idx="85">
                  <c:v>0.70430250000000005</c:v>
                </c:pt>
                <c:pt idx="86">
                  <c:v>0.67653189999999996</c:v>
                </c:pt>
                <c:pt idx="87">
                  <c:v>0.67926839999999999</c:v>
                </c:pt>
                <c:pt idx="88">
                  <c:v>0.68075850000000004</c:v>
                </c:pt>
                <c:pt idx="89">
                  <c:v>0.64972680000000005</c:v>
                </c:pt>
                <c:pt idx="90">
                  <c:v>0.64422849999999998</c:v>
                </c:pt>
                <c:pt idx="91">
                  <c:v>0.65029879999999995</c:v>
                </c:pt>
                <c:pt idx="92">
                  <c:v>0.67770050000000004</c:v>
                </c:pt>
                <c:pt idx="93">
                  <c:v>0.74459839999999999</c:v>
                </c:pt>
                <c:pt idx="94">
                  <c:v>0.82296159999999996</c:v>
                </c:pt>
                <c:pt idx="95">
                  <c:v>0.88830600000000004</c:v>
                </c:pt>
                <c:pt idx="96">
                  <c:v>0.94141509999999995</c:v>
                </c:pt>
                <c:pt idx="97">
                  <c:v>0.99768840000000003</c:v>
                </c:pt>
                <c:pt idx="98">
                  <c:v>1.0644629999999999</c:v>
                </c:pt>
                <c:pt idx="99">
                  <c:v>1.1509240000000001</c:v>
                </c:pt>
                <c:pt idx="100">
                  <c:v>1.175935</c:v>
                </c:pt>
                <c:pt idx="101">
                  <c:v>1.1859599999999999</c:v>
                </c:pt>
                <c:pt idx="102">
                  <c:v>1.264462</c:v>
                </c:pt>
                <c:pt idx="103">
                  <c:v>1.301439</c:v>
                </c:pt>
                <c:pt idx="104">
                  <c:v>1.3206659999999999</c:v>
                </c:pt>
                <c:pt idx="105">
                  <c:v>1.3385670000000001</c:v>
                </c:pt>
                <c:pt idx="106">
                  <c:v>1.3642479999999999</c:v>
                </c:pt>
                <c:pt idx="107">
                  <c:v>1.391176</c:v>
                </c:pt>
                <c:pt idx="108">
                  <c:v>1.4442820000000001</c:v>
                </c:pt>
                <c:pt idx="109">
                  <c:v>1.4946680000000001</c:v>
                </c:pt>
                <c:pt idx="110">
                  <c:v>1.5135879999999999</c:v>
                </c:pt>
                <c:pt idx="111">
                  <c:v>1.561585</c:v>
                </c:pt>
                <c:pt idx="112">
                  <c:v>1.6424920000000001</c:v>
                </c:pt>
                <c:pt idx="113">
                  <c:v>1.706243</c:v>
                </c:pt>
                <c:pt idx="114">
                  <c:v>1.776613</c:v>
                </c:pt>
                <c:pt idx="115">
                  <c:v>1.839677</c:v>
                </c:pt>
                <c:pt idx="116">
                  <c:v>1.91265</c:v>
                </c:pt>
                <c:pt idx="117">
                  <c:v>1.993066</c:v>
                </c:pt>
                <c:pt idx="118">
                  <c:v>2.0688469999999999</c:v>
                </c:pt>
                <c:pt idx="119">
                  <c:v>2.1461399999999999</c:v>
                </c:pt>
                <c:pt idx="120">
                  <c:v>2.1882239999999999</c:v>
                </c:pt>
                <c:pt idx="121">
                  <c:v>2.2458089999999999</c:v>
                </c:pt>
                <c:pt idx="122">
                  <c:v>2.2956500000000002</c:v>
                </c:pt>
                <c:pt idx="123">
                  <c:v>2.3183880000000001</c:v>
                </c:pt>
                <c:pt idx="124">
                  <c:v>2.3332380000000001</c:v>
                </c:pt>
                <c:pt idx="125">
                  <c:v>2.3963100000000002</c:v>
                </c:pt>
                <c:pt idx="126">
                  <c:v>2.4283049999999999</c:v>
                </c:pt>
                <c:pt idx="127">
                  <c:v>2.4296720000000001</c:v>
                </c:pt>
                <c:pt idx="128">
                  <c:v>2.4213019999999998</c:v>
                </c:pt>
                <c:pt idx="129">
                  <c:v>2.4270679999999998</c:v>
                </c:pt>
                <c:pt idx="130">
                  <c:v>2.4476499999999999</c:v>
                </c:pt>
                <c:pt idx="131">
                  <c:v>2.50169</c:v>
                </c:pt>
                <c:pt idx="132">
                  <c:v>2.5519240000000001</c:v>
                </c:pt>
                <c:pt idx="133">
                  <c:v>2.5439180000000001</c:v>
                </c:pt>
                <c:pt idx="134">
                  <c:v>2.5230000000000001</c:v>
                </c:pt>
                <c:pt idx="135">
                  <c:v>2.5630570000000001</c:v>
                </c:pt>
                <c:pt idx="136">
                  <c:v>2.6506319999999999</c:v>
                </c:pt>
                <c:pt idx="137">
                  <c:v>2.6852589999999998</c:v>
                </c:pt>
                <c:pt idx="138">
                  <c:v>2.6689820000000002</c:v>
                </c:pt>
                <c:pt idx="139">
                  <c:v>2.6666560000000001</c:v>
                </c:pt>
                <c:pt idx="140">
                  <c:v>9.9999997999999993E-3</c:v>
                </c:pt>
                <c:pt idx="141">
                  <c:v>9.9999997999999993E-3</c:v>
                </c:pt>
                <c:pt idx="142">
                  <c:v>9.9999997999999993E-3</c:v>
                </c:pt>
                <c:pt idx="143">
                  <c:v>9.9999997999999993E-3</c:v>
                </c:pt>
                <c:pt idx="144">
                  <c:v>9.9999997999999993E-3</c:v>
                </c:pt>
                <c:pt idx="145">
                  <c:v>9.9999997999999993E-3</c:v>
                </c:pt>
                <c:pt idx="146">
                  <c:v>9.9999997999999993E-3</c:v>
                </c:pt>
                <c:pt idx="147">
                  <c:v>9.9999997999999993E-3</c:v>
                </c:pt>
                <c:pt idx="148">
                  <c:v>9.9999997999999993E-3</c:v>
                </c:pt>
                <c:pt idx="149">
                  <c:v>9.9999997999999993E-3</c:v>
                </c:pt>
                <c:pt idx="150">
                  <c:v>9.9999997999999993E-3</c:v>
                </c:pt>
                <c:pt idx="151">
                  <c:v>9.9999997999999993E-3</c:v>
                </c:pt>
                <c:pt idx="152">
                  <c:v>9.9999997999999993E-3</c:v>
                </c:pt>
                <c:pt idx="153">
                  <c:v>9.9999997999999993E-3</c:v>
                </c:pt>
                <c:pt idx="154">
                  <c:v>1.2556894000000001E-2</c:v>
                </c:pt>
                <c:pt idx="155">
                  <c:v>5.2132320000000003E-2</c:v>
                </c:pt>
                <c:pt idx="156">
                  <c:v>0.10582279999999999</c:v>
                </c:pt>
                <c:pt idx="157">
                  <c:v>0.1779075</c:v>
                </c:pt>
                <c:pt idx="158">
                  <c:v>0.2520597</c:v>
                </c:pt>
                <c:pt idx="159">
                  <c:v>9.9999997999999993E-3</c:v>
                </c:pt>
                <c:pt idx="160">
                  <c:v>9.9999997999999993E-3</c:v>
                </c:pt>
                <c:pt idx="161">
                  <c:v>9.9999997999999993E-3</c:v>
                </c:pt>
                <c:pt idx="162">
                  <c:v>0.44904719999999998</c:v>
                </c:pt>
                <c:pt idx="163">
                  <c:v>0.50490109999999999</c:v>
                </c:pt>
                <c:pt idx="164">
                  <c:v>0.5787776</c:v>
                </c:pt>
                <c:pt idx="165">
                  <c:v>9.9999997999999993E-3</c:v>
                </c:pt>
                <c:pt idx="166">
                  <c:v>9.9999997999999993E-3</c:v>
                </c:pt>
                <c:pt idx="167">
                  <c:v>9.9999997999999993E-3</c:v>
                </c:pt>
                <c:pt idx="168">
                  <c:v>9.9999997999999993E-3</c:v>
                </c:pt>
                <c:pt idx="169">
                  <c:v>9.9999997999999993E-3</c:v>
                </c:pt>
                <c:pt idx="170">
                  <c:v>9.9999997999999993E-3</c:v>
                </c:pt>
                <c:pt idx="171">
                  <c:v>9.9999997999999993E-3</c:v>
                </c:pt>
                <c:pt idx="172">
                  <c:v>9.9999997999999993E-3</c:v>
                </c:pt>
                <c:pt idx="173">
                  <c:v>9.9999997999999993E-3</c:v>
                </c:pt>
                <c:pt idx="174">
                  <c:v>9.9999997999999993E-3</c:v>
                </c:pt>
                <c:pt idx="175">
                  <c:v>9.9999997999999993E-3</c:v>
                </c:pt>
                <c:pt idx="176">
                  <c:v>9.9999997999999993E-3</c:v>
                </c:pt>
                <c:pt idx="177">
                  <c:v>9.9999997999999993E-3</c:v>
                </c:pt>
                <c:pt idx="178">
                  <c:v>9.9999997999999993E-3</c:v>
                </c:pt>
                <c:pt idx="179">
                  <c:v>9.9999997999999993E-3</c:v>
                </c:pt>
                <c:pt idx="180">
                  <c:v>9.9999997999999993E-3</c:v>
                </c:pt>
                <c:pt idx="181">
                  <c:v>9.9999997999999993E-3</c:v>
                </c:pt>
                <c:pt idx="182">
                  <c:v>9.9999997999999993E-3</c:v>
                </c:pt>
                <c:pt idx="183">
                  <c:v>9.9999997999999993E-3</c:v>
                </c:pt>
                <c:pt idx="184">
                  <c:v>9.9999997999999993E-3</c:v>
                </c:pt>
                <c:pt idx="185">
                  <c:v>9.9999997999999993E-3</c:v>
                </c:pt>
                <c:pt idx="186">
                  <c:v>9.9999997999999993E-3</c:v>
                </c:pt>
                <c:pt idx="187">
                  <c:v>9.9999997999999993E-3</c:v>
                </c:pt>
                <c:pt idx="188">
                  <c:v>9.9999997999999993E-3</c:v>
                </c:pt>
                <c:pt idx="189">
                  <c:v>9.9999997999999993E-3</c:v>
                </c:pt>
                <c:pt idx="190">
                  <c:v>9.9999997999999993E-3</c:v>
                </c:pt>
                <c:pt idx="191">
                  <c:v>9.9999997999999993E-3</c:v>
                </c:pt>
                <c:pt idx="192">
                  <c:v>9.9999997999999993E-3</c:v>
                </c:pt>
                <c:pt idx="193">
                  <c:v>9.9999997999999993E-3</c:v>
                </c:pt>
                <c:pt idx="194">
                  <c:v>9.9999997999999993E-3</c:v>
                </c:pt>
              </c:numCache>
            </c:numRef>
          </c:yVal>
          <c:smooth val="0"/>
          <c:extLst>
            <c:ext xmlns:c16="http://schemas.microsoft.com/office/drawing/2014/chart" uri="{C3380CC4-5D6E-409C-BE32-E72D297353CC}">
              <c16:uniqueId val="{00000001-DDEC-4211-A3D5-572EBA06A245}"/>
            </c:ext>
          </c:extLst>
        </c:ser>
        <c:ser>
          <c:idx val="1"/>
          <c:order val="2"/>
          <c:tx>
            <c:v>AMR3</c:v>
          </c:tx>
          <c:spPr>
            <a:ln w="19050" cap="rnd">
              <a:solidFill>
                <a:srgbClr val="002060"/>
              </a:solidFill>
              <a:round/>
            </a:ln>
            <a:effectLst/>
          </c:spPr>
          <c:marker>
            <c:symbol val="none"/>
          </c:marker>
          <c:xVal>
            <c:numRef>
              <c:f>'[Microsoft PowerPoint 中的图表]Sheet5'!$T$1:$T$620</c:f>
              <c:numCache>
                <c:formatCode>General</c:formatCode>
                <c:ptCount val="620"/>
                <c:pt idx="0">
                  <c:v>89.6875</c:v>
                </c:pt>
                <c:pt idx="1">
                  <c:v>94.0625</c:v>
                </c:pt>
                <c:pt idx="2">
                  <c:v>98.4375</c:v>
                </c:pt>
                <c:pt idx="3">
                  <c:v>102.8125</c:v>
                </c:pt>
                <c:pt idx="4">
                  <c:v>107.1875</c:v>
                </c:pt>
                <c:pt idx="5">
                  <c:v>111.5625</c:v>
                </c:pt>
                <c:pt idx="6">
                  <c:v>115.9375</c:v>
                </c:pt>
                <c:pt idx="7">
                  <c:v>120.3125</c:v>
                </c:pt>
                <c:pt idx="8">
                  <c:v>124.6875</c:v>
                </c:pt>
                <c:pt idx="9">
                  <c:v>129.0625</c:v>
                </c:pt>
                <c:pt idx="10">
                  <c:v>133.4375</c:v>
                </c:pt>
                <c:pt idx="11">
                  <c:v>137.8125</c:v>
                </c:pt>
                <c:pt idx="12">
                  <c:v>142.1875</c:v>
                </c:pt>
                <c:pt idx="13">
                  <c:v>146.5625</c:v>
                </c:pt>
                <c:pt idx="14">
                  <c:v>150.9375</c:v>
                </c:pt>
                <c:pt idx="15">
                  <c:v>155.3125</c:v>
                </c:pt>
                <c:pt idx="16">
                  <c:v>159.6875</c:v>
                </c:pt>
                <c:pt idx="17">
                  <c:v>164.0625</c:v>
                </c:pt>
                <c:pt idx="18">
                  <c:v>168.4375</c:v>
                </c:pt>
                <c:pt idx="19">
                  <c:v>172.8125</c:v>
                </c:pt>
                <c:pt idx="20">
                  <c:v>177.1875</c:v>
                </c:pt>
                <c:pt idx="21">
                  <c:v>181.5625</c:v>
                </c:pt>
                <c:pt idx="22">
                  <c:v>185.9375</c:v>
                </c:pt>
                <c:pt idx="23">
                  <c:v>190.3125</c:v>
                </c:pt>
                <c:pt idx="24">
                  <c:v>194.6875</c:v>
                </c:pt>
                <c:pt idx="25">
                  <c:v>199.0625</c:v>
                </c:pt>
                <c:pt idx="26">
                  <c:v>203.4375</c:v>
                </c:pt>
                <c:pt idx="27">
                  <c:v>207.8125</c:v>
                </c:pt>
                <c:pt idx="28">
                  <c:v>212.1875</c:v>
                </c:pt>
                <c:pt idx="29">
                  <c:v>216.5625</c:v>
                </c:pt>
                <c:pt idx="30">
                  <c:v>220.9375</c:v>
                </c:pt>
                <c:pt idx="31">
                  <c:v>225.3125</c:v>
                </c:pt>
                <c:pt idx="32">
                  <c:v>229.6875</c:v>
                </c:pt>
                <c:pt idx="33">
                  <c:v>234.0625</c:v>
                </c:pt>
                <c:pt idx="34">
                  <c:v>238.4375</c:v>
                </c:pt>
                <c:pt idx="35">
                  <c:v>242.8125</c:v>
                </c:pt>
                <c:pt idx="36">
                  <c:v>247.1875</c:v>
                </c:pt>
                <c:pt idx="37">
                  <c:v>251.5625</c:v>
                </c:pt>
                <c:pt idx="38">
                  <c:v>255.9375</c:v>
                </c:pt>
                <c:pt idx="39">
                  <c:v>260.3125</c:v>
                </c:pt>
                <c:pt idx="40">
                  <c:v>264.6875</c:v>
                </c:pt>
                <c:pt idx="41">
                  <c:v>269.0625</c:v>
                </c:pt>
                <c:pt idx="42">
                  <c:v>273.4375</c:v>
                </c:pt>
                <c:pt idx="43">
                  <c:v>277.8125</c:v>
                </c:pt>
                <c:pt idx="44">
                  <c:v>282.1875</c:v>
                </c:pt>
                <c:pt idx="45">
                  <c:v>286.5625</c:v>
                </c:pt>
                <c:pt idx="46">
                  <c:v>290.9375</c:v>
                </c:pt>
                <c:pt idx="47">
                  <c:v>295.3125</c:v>
                </c:pt>
                <c:pt idx="48">
                  <c:v>299.6875</c:v>
                </c:pt>
                <c:pt idx="49">
                  <c:v>304.0625</c:v>
                </c:pt>
                <c:pt idx="50">
                  <c:v>308.4375</c:v>
                </c:pt>
                <c:pt idx="51">
                  <c:v>312.8125</c:v>
                </c:pt>
                <c:pt idx="52">
                  <c:v>317.1875</c:v>
                </c:pt>
                <c:pt idx="53">
                  <c:v>321.5625</c:v>
                </c:pt>
                <c:pt idx="54">
                  <c:v>325.9375</c:v>
                </c:pt>
                <c:pt idx="55">
                  <c:v>330.3125</c:v>
                </c:pt>
                <c:pt idx="56">
                  <c:v>334.6875</c:v>
                </c:pt>
                <c:pt idx="57">
                  <c:v>339.0625</c:v>
                </c:pt>
                <c:pt idx="58">
                  <c:v>343.4375</c:v>
                </c:pt>
                <c:pt idx="59">
                  <c:v>347.8125</c:v>
                </c:pt>
                <c:pt idx="60">
                  <c:v>352.1875</c:v>
                </c:pt>
                <c:pt idx="61">
                  <c:v>356.5625</c:v>
                </c:pt>
                <c:pt idx="62">
                  <c:v>360.9375</c:v>
                </c:pt>
                <c:pt idx="63">
                  <c:v>365.3125</c:v>
                </c:pt>
                <c:pt idx="64">
                  <c:v>369.6875</c:v>
                </c:pt>
                <c:pt idx="65">
                  <c:v>374.0625</c:v>
                </c:pt>
                <c:pt idx="66">
                  <c:v>378.4375</c:v>
                </c:pt>
                <c:pt idx="67">
                  <c:v>382.8125</c:v>
                </c:pt>
                <c:pt idx="68">
                  <c:v>387.1875</c:v>
                </c:pt>
                <c:pt idx="69">
                  <c:v>391.5625</c:v>
                </c:pt>
                <c:pt idx="70">
                  <c:v>395.9375</c:v>
                </c:pt>
                <c:pt idx="71">
                  <c:v>400.3125</c:v>
                </c:pt>
                <c:pt idx="72">
                  <c:v>404.6875</c:v>
                </c:pt>
                <c:pt idx="73">
                  <c:v>409.0625</c:v>
                </c:pt>
                <c:pt idx="74">
                  <c:v>413.4375</c:v>
                </c:pt>
                <c:pt idx="75">
                  <c:v>417.8125</c:v>
                </c:pt>
                <c:pt idx="76">
                  <c:v>422.1875</c:v>
                </c:pt>
                <c:pt idx="77">
                  <c:v>426.5625</c:v>
                </c:pt>
                <c:pt idx="78">
                  <c:v>430.9375</c:v>
                </c:pt>
                <c:pt idx="79">
                  <c:v>435.3125</c:v>
                </c:pt>
                <c:pt idx="80">
                  <c:v>439.6875</c:v>
                </c:pt>
                <c:pt idx="81">
                  <c:v>444.0625</c:v>
                </c:pt>
                <c:pt idx="82">
                  <c:v>448.4375</c:v>
                </c:pt>
                <c:pt idx="83">
                  <c:v>452.8125</c:v>
                </c:pt>
                <c:pt idx="84">
                  <c:v>457.1875</c:v>
                </c:pt>
                <c:pt idx="85">
                  <c:v>461.5625</c:v>
                </c:pt>
                <c:pt idx="86">
                  <c:v>465.9375</c:v>
                </c:pt>
                <c:pt idx="87">
                  <c:v>470.3125</c:v>
                </c:pt>
                <c:pt idx="88">
                  <c:v>474.6875</c:v>
                </c:pt>
                <c:pt idx="89">
                  <c:v>479.0625</c:v>
                </c:pt>
                <c:pt idx="90">
                  <c:v>483.4375</c:v>
                </c:pt>
                <c:pt idx="91">
                  <c:v>487.8125</c:v>
                </c:pt>
                <c:pt idx="92">
                  <c:v>492.1875</c:v>
                </c:pt>
                <c:pt idx="93">
                  <c:v>496.5625</c:v>
                </c:pt>
                <c:pt idx="94">
                  <c:v>500.9375</c:v>
                </c:pt>
                <c:pt idx="95">
                  <c:v>505.3125</c:v>
                </c:pt>
                <c:pt idx="96">
                  <c:v>509.6875</c:v>
                </c:pt>
                <c:pt idx="97">
                  <c:v>514.0625</c:v>
                </c:pt>
                <c:pt idx="98">
                  <c:v>518.4375</c:v>
                </c:pt>
                <c:pt idx="99">
                  <c:v>522.8125</c:v>
                </c:pt>
                <c:pt idx="100">
                  <c:v>527.1875</c:v>
                </c:pt>
                <c:pt idx="101">
                  <c:v>531.5625</c:v>
                </c:pt>
                <c:pt idx="102">
                  <c:v>535.9375</c:v>
                </c:pt>
                <c:pt idx="103">
                  <c:v>540.3125</c:v>
                </c:pt>
                <c:pt idx="104">
                  <c:v>544.6875</c:v>
                </c:pt>
                <c:pt idx="105">
                  <c:v>549.0625</c:v>
                </c:pt>
                <c:pt idx="106">
                  <c:v>553.4375</c:v>
                </c:pt>
                <c:pt idx="107">
                  <c:v>557.8125</c:v>
                </c:pt>
                <c:pt idx="108">
                  <c:v>562.1875</c:v>
                </c:pt>
                <c:pt idx="109">
                  <c:v>566.5625</c:v>
                </c:pt>
                <c:pt idx="110">
                  <c:v>570.9375</c:v>
                </c:pt>
                <c:pt idx="111">
                  <c:v>575.3125</c:v>
                </c:pt>
                <c:pt idx="112">
                  <c:v>579.6875</c:v>
                </c:pt>
                <c:pt idx="113">
                  <c:v>584.0625</c:v>
                </c:pt>
                <c:pt idx="114">
                  <c:v>588.4375</c:v>
                </c:pt>
                <c:pt idx="115">
                  <c:v>592.8125</c:v>
                </c:pt>
                <c:pt idx="116">
                  <c:v>597.1875</c:v>
                </c:pt>
                <c:pt idx="117">
                  <c:v>601.5625</c:v>
                </c:pt>
                <c:pt idx="118">
                  <c:v>605.9375</c:v>
                </c:pt>
                <c:pt idx="119">
                  <c:v>610.3125</c:v>
                </c:pt>
                <c:pt idx="120">
                  <c:v>614.6875</c:v>
                </c:pt>
                <c:pt idx="121">
                  <c:v>619.0625</c:v>
                </c:pt>
                <c:pt idx="122">
                  <c:v>623.4375</c:v>
                </c:pt>
                <c:pt idx="123">
                  <c:v>627.8125</c:v>
                </c:pt>
                <c:pt idx="124">
                  <c:v>632.1875</c:v>
                </c:pt>
                <c:pt idx="125">
                  <c:v>636.5625</c:v>
                </c:pt>
                <c:pt idx="126">
                  <c:v>640.9375</c:v>
                </c:pt>
                <c:pt idx="127">
                  <c:v>645.3125</c:v>
                </c:pt>
                <c:pt idx="128">
                  <c:v>649.6875</c:v>
                </c:pt>
                <c:pt idx="129">
                  <c:v>654.0625</c:v>
                </c:pt>
                <c:pt idx="130">
                  <c:v>658.4375</c:v>
                </c:pt>
                <c:pt idx="131">
                  <c:v>662.8125</c:v>
                </c:pt>
                <c:pt idx="132">
                  <c:v>667.1875</c:v>
                </c:pt>
                <c:pt idx="133">
                  <c:v>671.5625</c:v>
                </c:pt>
                <c:pt idx="134">
                  <c:v>675.9375</c:v>
                </c:pt>
                <c:pt idx="135">
                  <c:v>680.3125</c:v>
                </c:pt>
                <c:pt idx="136">
                  <c:v>684.6875</c:v>
                </c:pt>
                <c:pt idx="137">
                  <c:v>689.0625</c:v>
                </c:pt>
                <c:pt idx="138">
                  <c:v>693.4375</c:v>
                </c:pt>
                <c:pt idx="139">
                  <c:v>697.8125</c:v>
                </c:pt>
                <c:pt idx="140">
                  <c:v>702.1875</c:v>
                </c:pt>
                <c:pt idx="141">
                  <c:v>706.5625</c:v>
                </c:pt>
                <c:pt idx="142">
                  <c:v>710.9375</c:v>
                </c:pt>
                <c:pt idx="143">
                  <c:v>715.3125</c:v>
                </c:pt>
                <c:pt idx="144">
                  <c:v>719.6875</c:v>
                </c:pt>
                <c:pt idx="145">
                  <c:v>724.0625</c:v>
                </c:pt>
                <c:pt idx="146">
                  <c:v>728.4375</c:v>
                </c:pt>
                <c:pt idx="147">
                  <c:v>732.8125</c:v>
                </c:pt>
                <c:pt idx="148">
                  <c:v>737.1875</c:v>
                </c:pt>
                <c:pt idx="149">
                  <c:v>741.5625</c:v>
                </c:pt>
                <c:pt idx="150">
                  <c:v>745.9375</c:v>
                </c:pt>
                <c:pt idx="151">
                  <c:v>750.3125</c:v>
                </c:pt>
                <c:pt idx="152">
                  <c:v>754.6875</c:v>
                </c:pt>
                <c:pt idx="153">
                  <c:v>759.0625</c:v>
                </c:pt>
                <c:pt idx="154">
                  <c:v>763.4375</c:v>
                </c:pt>
                <c:pt idx="155">
                  <c:v>767.8125</c:v>
                </c:pt>
                <c:pt idx="156">
                  <c:v>772.1875</c:v>
                </c:pt>
                <c:pt idx="157">
                  <c:v>776.5625</c:v>
                </c:pt>
                <c:pt idx="158">
                  <c:v>780.9375</c:v>
                </c:pt>
                <c:pt idx="159">
                  <c:v>785.3125</c:v>
                </c:pt>
                <c:pt idx="160">
                  <c:v>789.6875</c:v>
                </c:pt>
                <c:pt idx="161">
                  <c:v>794.0625</c:v>
                </c:pt>
                <c:pt idx="162">
                  <c:v>798.4375</c:v>
                </c:pt>
                <c:pt idx="163">
                  <c:v>802.8125</c:v>
                </c:pt>
                <c:pt idx="164">
                  <c:v>807.1875</c:v>
                </c:pt>
                <c:pt idx="165">
                  <c:v>811.5625</c:v>
                </c:pt>
                <c:pt idx="166">
                  <c:v>815.9375</c:v>
                </c:pt>
                <c:pt idx="167">
                  <c:v>820.3125</c:v>
                </c:pt>
                <c:pt idx="168">
                  <c:v>824.6875</c:v>
                </c:pt>
                <c:pt idx="169">
                  <c:v>829.0625</c:v>
                </c:pt>
                <c:pt idx="170">
                  <c:v>833.4375</c:v>
                </c:pt>
                <c:pt idx="171">
                  <c:v>837.8125</c:v>
                </c:pt>
                <c:pt idx="172">
                  <c:v>842.1875</c:v>
                </c:pt>
                <c:pt idx="173">
                  <c:v>846.5625</c:v>
                </c:pt>
                <c:pt idx="174">
                  <c:v>850.9375</c:v>
                </c:pt>
                <c:pt idx="175">
                  <c:v>855.3125</c:v>
                </c:pt>
                <c:pt idx="176">
                  <c:v>859.6875</c:v>
                </c:pt>
                <c:pt idx="177">
                  <c:v>864.0625</c:v>
                </c:pt>
                <c:pt idx="178">
                  <c:v>868.4375</c:v>
                </c:pt>
                <c:pt idx="179">
                  <c:v>872.8125</c:v>
                </c:pt>
                <c:pt idx="180">
                  <c:v>877.1875</c:v>
                </c:pt>
                <c:pt idx="181">
                  <c:v>881.5625</c:v>
                </c:pt>
                <c:pt idx="182">
                  <c:v>885.9375</c:v>
                </c:pt>
                <c:pt idx="183">
                  <c:v>890.3125</c:v>
                </c:pt>
                <c:pt idx="184">
                  <c:v>894.6875</c:v>
                </c:pt>
                <c:pt idx="185">
                  <c:v>899.0625</c:v>
                </c:pt>
                <c:pt idx="186">
                  <c:v>903.4375</c:v>
                </c:pt>
                <c:pt idx="187">
                  <c:v>907.8125</c:v>
                </c:pt>
                <c:pt idx="188">
                  <c:v>912.1875</c:v>
                </c:pt>
                <c:pt idx="189">
                  <c:v>916.5625</c:v>
                </c:pt>
                <c:pt idx="190">
                  <c:v>920.9375</c:v>
                </c:pt>
                <c:pt idx="191">
                  <c:v>925.3125</c:v>
                </c:pt>
                <c:pt idx="192">
                  <c:v>929.6875</c:v>
                </c:pt>
                <c:pt idx="193">
                  <c:v>934.0625</c:v>
                </c:pt>
                <c:pt idx="194">
                  <c:v>938.4375</c:v>
                </c:pt>
                <c:pt idx="195">
                  <c:v>942.8125</c:v>
                </c:pt>
                <c:pt idx="196">
                  <c:v>947.1875</c:v>
                </c:pt>
                <c:pt idx="197">
                  <c:v>951.5625</c:v>
                </c:pt>
                <c:pt idx="198">
                  <c:v>955.9375</c:v>
                </c:pt>
                <c:pt idx="199">
                  <c:v>960.3125</c:v>
                </c:pt>
                <c:pt idx="200">
                  <c:v>964.6875</c:v>
                </c:pt>
                <c:pt idx="201">
                  <c:v>969.0625</c:v>
                </c:pt>
                <c:pt idx="202">
                  <c:v>973.4375</c:v>
                </c:pt>
                <c:pt idx="203">
                  <c:v>977.8125</c:v>
                </c:pt>
                <c:pt idx="204">
                  <c:v>982.1875</c:v>
                </c:pt>
                <c:pt idx="205">
                  <c:v>986.5625</c:v>
                </c:pt>
                <c:pt idx="206">
                  <c:v>990.9375</c:v>
                </c:pt>
                <c:pt idx="207">
                  <c:v>995.3125</c:v>
                </c:pt>
                <c:pt idx="208">
                  <c:v>999.6875</c:v>
                </c:pt>
                <c:pt idx="209">
                  <c:v>1004.0625</c:v>
                </c:pt>
                <c:pt idx="210">
                  <c:v>1008.4375</c:v>
                </c:pt>
                <c:pt idx="211">
                  <c:v>1012.8125</c:v>
                </c:pt>
                <c:pt idx="212">
                  <c:v>1017.1875</c:v>
                </c:pt>
                <c:pt idx="213">
                  <c:v>1021.5625</c:v>
                </c:pt>
                <c:pt idx="214">
                  <c:v>1025.9375</c:v>
                </c:pt>
                <c:pt idx="215">
                  <c:v>1030.3125</c:v>
                </c:pt>
                <c:pt idx="216">
                  <c:v>1034.6875</c:v>
                </c:pt>
                <c:pt idx="217">
                  <c:v>1039.0625</c:v>
                </c:pt>
                <c:pt idx="218">
                  <c:v>1043.4375</c:v>
                </c:pt>
                <c:pt idx="219">
                  <c:v>1047.8125</c:v>
                </c:pt>
                <c:pt idx="220">
                  <c:v>1052.1875</c:v>
                </c:pt>
                <c:pt idx="221">
                  <c:v>1056.5625</c:v>
                </c:pt>
                <c:pt idx="222">
                  <c:v>1060.9375</c:v>
                </c:pt>
                <c:pt idx="223">
                  <c:v>1065.3125</c:v>
                </c:pt>
                <c:pt idx="224">
                  <c:v>1069.6875</c:v>
                </c:pt>
                <c:pt idx="225">
                  <c:v>1074.0625</c:v>
                </c:pt>
                <c:pt idx="226">
                  <c:v>1078.4375</c:v>
                </c:pt>
                <c:pt idx="227">
                  <c:v>1082.8125</c:v>
                </c:pt>
                <c:pt idx="228">
                  <c:v>1087.1875</c:v>
                </c:pt>
                <c:pt idx="229">
                  <c:v>1091.5625</c:v>
                </c:pt>
                <c:pt idx="230">
                  <c:v>1095.9375</c:v>
                </c:pt>
                <c:pt idx="231">
                  <c:v>1100.3125</c:v>
                </c:pt>
                <c:pt idx="232">
                  <c:v>1104.6875</c:v>
                </c:pt>
                <c:pt idx="233">
                  <c:v>1109.0625</c:v>
                </c:pt>
                <c:pt idx="234">
                  <c:v>1113.4375</c:v>
                </c:pt>
                <c:pt idx="235">
                  <c:v>1117.8125</c:v>
                </c:pt>
                <c:pt idx="236">
                  <c:v>1122.1875</c:v>
                </c:pt>
                <c:pt idx="237">
                  <c:v>1126.5625</c:v>
                </c:pt>
                <c:pt idx="238">
                  <c:v>1130.9375</c:v>
                </c:pt>
                <c:pt idx="239">
                  <c:v>1135.3125</c:v>
                </c:pt>
                <c:pt idx="240">
                  <c:v>1139.6875</c:v>
                </c:pt>
                <c:pt idx="241">
                  <c:v>1144.0625</c:v>
                </c:pt>
                <c:pt idx="242">
                  <c:v>1148.4375</c:v>
                </c:pt>
                <c:pt idx="243">
                  <c:v>1152.8125</c:v>
                </c:pt>
                <c:pt idx="244">
                  <c:v>1157.1875</c:v>
                </c:pt>
                <c:pt idx="245">
                  <c:v>1161.5625</c:v>
                </c:pt>
                <c:pt idx="246">
                  <c:v>1165.9375</c:v>
                </c:pt>
                <c:pt idx="247">
                  <c:v>1170.3125</c:v>
                </c:pt>
                <c:pt idx="248">
                  <c:v>1174.6875</c:v>
                </c:pt>
                <c:pt idx="249">
                  <c:v>1179.0625</c:v>
                </c:pt>
                <c:pt idx="250">
                  <c:v>1183.4375</c:v>
                </c:pt>
                <c:pt idx="251">
                  <c:v>1187.8125</c:v>
                </c:pt>
                <c:pt idx="252">
                  <c:v>1192.1875</c:v>
                </c:pt>
                <c:pt idx="253">
                  <c:v>1196.5625</c:v>
                </c:pt>
                <c:pt idx="254">
                  <c:v>1200.9375</c:v>
                </c:pt>
                <c:pt idx="255">
                  <c:v>1205.3125</c:v>
                </c:pt>
                <c:pt idx="256">
                  <c:v>1209.6875</c:v>
                </c:pt>
                <c:pt idx="257">
                  <c:v>1214.0625</c:v>
                </c:pt>
                <c:pt idx="258">
                  <c:v>1218.4375</c:v>
                </c:pt>
                <c:pt idx="259">
                  <c:v>1222.8125</c:v>
                </c:pt>
                <c:pt idx="260">
                  <c:v>1227.1875</c:v>
                </c:pt>
                <c:pt idx="261">
                  <c:v>1231.5625</c:v>
                </c:pt>
                <c:pt idx="262">
                  <c:v>1235.9375</c:v>
                </c:pt>
                <c:pt idx="263">
                  <c:v>1240.3125</c:v>
                </c:pt>
                <c:pt idx="264">
                  <c:v>1244.6875</c:v>
                </c:pt>
                <c:pt idx="265">
                  <c:v>1249.0625</c:v>
                </c:pt>
                <c:pt idx="266">
                  <c:v>1253.4375</c:v>
                </c:pt>
                <c:pt idx="267">
                  <c:v>1257.8125</c:v>
                </c:pt>
                <c:pt idx="268">
                  <c:v>1262.1875</c:v>
                </c:pt>
                <c:pt idx="269">
                  <c:v>1266.5625</c:v>
                </c:pt>
                <c:pt idx="270">
                  <c:v>1270.9375</c:v>
                </c:pt>
                <c:pt idx="271">
                  <c:v>1275.3125</c:v>
                </c:pt>
                <c:pt idx="272">
                  <c:v>1279.6875</c:v>
                </c:pt>
                <c:pt idx="273">
                  <c:v>1284.0625</c:v>
                </c:pt>
                <c:pt idx="274">
                  <c:v>1288.4375</c:v>
                </c:pt>
                <c:pt idx="275">
                  <c:v>1292.8125</c:v>
                </c:pt>
                <c:pt idx="276">
                  <c:v>1297.1875</c:v>
                </c:pt>
                <c:pt idx="277">
                  <c:v>1301.5625</c:v>
                </c:pt>
                <c:pt idx="278">
                  <c:v>1305.9375</c:v>
                </c:pt>
                <c:pt idx="279">
                  <c:v>1310.3125</c:v>
                </c:pt>
                <c:pt idx="280">
                  <c:v>1314.6875</c:v>
                </c:pt>
                <c:pt idx="281">
                  <c:v>1319.0625</c:v>
                </c:pt>
                <c:pt idx="282">
                  <c:v>1323.4375</c:v>
                </c:pt>
                <c:pt idx="283">
                  <c:v>1327.8125</c:v>
                </c:pt>
                <c:pt idx="284">
                  <c:v>1332.1875</c:v>
                </c:pt>
                <c:pt idx="285">
                  <c:v>1336.5625</c:v>
                </c:pt>
                <c:pt idx="286">
                  <c:v>1340.9375</c:v>
                </c:pt>
                <c:pt idx="287">
                  <c:v>1345.3125</c:v>
                </c:pt>
                <c:pt idx="288">
                  <c:v>1349.6875</c:v>
                </c:pt>
                <c:pt idx="289">
                  <c:v>1354.0625</c:v>
                </c:pt>
                <c:pt idx="290">
                  <c:v>1358.4375</c:v>
                </c:pt>
                <c:pt idx="291">
                  <c:v>1362.8125</c:v>
                </c:pt>
                <c:pt idx="292">
                  <c:v>1367.1875</c:v>
                </c:pt>
                <c:pt idx="293">
                  <c:v>1371.5625</c:v>
                </c:pt>
                <c:pt idx="294">
                  <c:v>1375.9375</c:v>
                </c:pt>
                <c:pt idx="295">
                  <c:v>1380.3125</c:v>
                </c:pt>
                <c:pt idx="296">
                  <c:v>1384.6875</c:v>
                </c:pt>
                <c:pt idx="297">
                  <c:v>1389.0625</c:v>
                </c:pt>
                <c:pt idx="298">
                  <c:v>1393.4375</c:v>
                </c:pt>
                <c:pt idx="299">
                  <c:v>1397.8125</c:v>
                </c:pt>
                <c:pt idx="300">
                  <c:v>1402.1875</c:v>
                </c:pt>
                <c:pt idx="301">
                  <c:v>1406.5625</c:v>
                </c:pt>
                <c:pt idx="302">
                  <c:v>1410.9375</c:v>
                </c:pt>
                <c:pt idx="303">
                  <c:v>1415.3125</c:v>
                </c:pt>
                <c:pt idx="304">
                  <c:v>1419.6875</c:v>
                </c:pt>
                <c:pt idx="305">
                  <c:v>1424.0625</c:v>
                </c:pt>
                <c:pt idx="306">
                  <c:v>1428.4375</c:v>
                </c:pt>
                <c:pt idx="307">
                  <c:v>1432.8125</c:v>
                </c:pt>
                <c:pt idx="308">
                  <c:v>1437.1875</c:v>
                </c:pt>
                <c:pt idx="309">
                  <c:v>1441.5625</c:v>
                </c:pt>
                <c:pt idx="310">
                  <c:v>1445.9375</c:v>
                </c:pt>
                <c:pt idx="311">
                  <c:v>1450.3125</c:v>
                </c:pt>
                <c:pt idx="312">
                  <c:v>1454.6875</c:v>
                </c:pt>
                <c:pt idx="313">
                  <c:v>1459.0625</c:v>
                </c:pt>
                <c:pt idx="314">
                  <c:v>1463.4375</c:v>
                </c:pt>
                <c:pt idx="315">
                  <c:v>1467.8125</c:v>
                </c:pt>
                <c:pt idx="316">
                  <c:v>1472.1875</c:v>
                </c:pt>
                <c:pt idx="317">
                  <c:v>1476.5625</c:v>
                </c:pt>
                <c:pt idx="318">
                  <c:v>1480.9375</c:v>
                </c:pt>
                <c:pt idx="319">
                  <c:v>1485.3125</c:v>
                </c:pt>
                <c:pt idx="320">
                  <c:v>1489.6875</c:v>
                </c:pt>
                <c:pt idx="321">
                  <c:v>1494.0625</c:v>
                </c:pt>
                <c:pt idx="322">
                  <c:v>1498.4375</c:v>
                </c:pt>
                <c:pt idx="323">
                  <c:v>1502.8125</c:v>
                </c:pt>
                <c:pt idx="324">
                  <c:v>1507.1875</c:v>
                </c:pt>
                <c:pt idx="325">
                  <c:v>1511.5625</c:v>
                </c:pt>
                <c:pt idx="326">
                  <c:v>1515.9375</c:v>
                </c:pt>
                <c:pt idx="327">
                  <c:v>1520.3125</c:v>
                </c:pt>
                <c:pt idx="328">
                  <c:v>1524.6875</c:v>
                </c:pt>
                <c:pt idx="329">
                  <c:v>1529.0625</c:v>
                </c:pt>
                <c:pt idx="330">
                  <c:v>1533.4375</c:v>
                </c:pt>
                <c:pt idx="331">
                  <c:v>1537.8125</c:v>
                </c:pt>
                <c:pt idx="332">
                  <c:v>1542.1875</c:v>
                </c:pt>
                <c:pt idx="333">
                  <c:v>1546.5625</c:v>
                </c:pt>
                <c:pt idx="334">
                  <c:v>1550.9375</c:v>
                </c:pt>
                <c:pt idx="335">
                  <c:v>1555.3125</c:v>
                </c:pt>
                <c:pt idx="336">
                  <c:v>1559.6875</c:v>
                </c:pt>
                <c:pt idx="337">
                  <c:v>1564.0625</c:v>
                </c:pt>
                <c:pt idx="338">
                  <c:v>1568.4375</c:v>
                </c:pt>
                <c:pt idx="339">
                  <c:v>1572.8125</c:v>
                </c:pt>
                <c:pt idx="340">
                  <c:v>1577.1875</c:v>
                </c:pt>
                <c:pt idx="341">
                  <c:v>1581.5625</c:v>
                </c:pt>
                <c:pt idx="342">
                  <c:v>1585.9375</c:v>
                </c:pt>
                <c:pt idx="343">
                  <c:v>1590.3125</c:v>
                </c:pt>
                <c:pt idx="344">
                  <c:v>1594.6875</c:v>
                </c:pt>
                <c:pt idx="345">
                  <c:v>1599.0625</c:v>
                </c:pt>
                <c:pt idx="346">
                  <c:v>1603.4375</c:v>
                </c:pt>
                <c:pt idx="347">
                  <c:v>1607.8125</c:v>
                </c:pt>
                <c:pt idx="348">
                  <c:v>1612.1875</c:v>
                </c:pt>
                <c:pt idx="349">
                  <c:v>1616.5625</c:v>
                </c:pt>
                <c:pt idx="350">
                  <c:v>1620.9375</c:v>
                </c:pt>
                <c:pt idx="351">
                  <c:v>1625.3125</c:v>
                </c:pt>
                <c:pt idx="352">
                  <c:v>1629.6875</c:v>
                </c:pt>
                <c:pt idx="353">
                  <c:v>1634.0625</c:v>
                </c:pt>
                <c:pt idx="354">
                  <c:v>1638.4375</c:v>
                </c:pt>
                <c:pt idx="355">
                  <c:v>1642.8125</c:v>
                </c:pt>
                <c:pt idx="356">
                  <c:v>1647.1875</c:v>
                </c:pt>
                <c:pt idx="357">
                  <c:v>1651.5625</c:v>
                </c:pt>
                <c:pt idx="358">
                  <c:v>1655.9375</c:v>
                </c:pt>
                <c:pt idx="359">
                  <c:v>1660.3125</c:v>
                </c:pt>
                <c:pt idx="360">
                  <c:v>1664.6875</c:v>
                </c:pt>
                <c:pt idx="361">
                  <c:v>1669.0625</c:v>
                </c:pt>
                <c:pt idx="362">
                  <c:v>1673.4375</c:v>
                </c:pt>
                <c:pt idx="363">
                  <c:v>1677.8125</c:v>
                </c:pt>
                <c:pt idx="364">
                  <c:v>1682.1875</c:v>
                </c:pt>
                <c:pt idx="365">
                  <c:v>1686.5625</c:v>
                </c:pt>
                <c:pt idx="366">
                  <c:v>1690.9375</c:v>
                </c:pt>
                <c:pt idx="367">
                  <c:v>1695.3125</c:v>
                </c:pt>
                <c:pt idx="368">
                  <c:v>1699.6875</c:v>
                </c:pt>
                <c:pt idx="369">
                  <c:v>1704.0625</c:v>
                </c:pt>
                <c:pt idx="370">
                  <c:v>1708.4375</c:v>
                </c:pt>
                <c:pt idx="371">
                  <c:v>1712.8125</c:v>
                </c:pt>
                <c:pt idx="372">
                  <c:v>1717.1875</c:v>
                </c:pt>
                <c:pt idx="373">
                  <c:v>1721.5625</c:v>
                </c:pt>
                <c:pt idx="374">
                  <c:v>1725.9375</c:v>
                </c:pt>
                <c:pt idx="375">
                  <c:v>1730.3125</c:v>
                </c:pt>
                <c:pt idx="376">
                  <c:v>1734.6875</c:v>
                </c:pt>
                <c:pt idx="377">
                  <c:v>1739.0625</c:v>
                </c:pt>
                <c:pt idx="378">
                  <c:v>1743.4375</c:v>
                </c:pt>
                <c:pt idx="379">
                  <c:v>1747.8125</c:v>
                </c:pt>
                <c:pt idx="380">
                  <c:v>1752.1875</c:v>
                </c:pt>
                <c:pt idx="381">
                  <c:v>1756.5625</c:v>
                </c:pt>
                <c:pt idx="382">
                  <c:v>1760.9375</c:v>
                </c:pt>
                <c:pt idx="383">
                  <c:v>1765.3125</c:v>
                </c:pt>
                <c:pt idx="384">
                  <c:v>1769.6875</c:v>
                </c:pt>
                <c:pt idx="385">
                  <c:v>1774.0625</c:v>
                </c:pt>
                <c:pt idx="386">
                  <c:v>1778.4375</c:v>
                </c:pt>
                <c:pt idx="387">
                  <c:v>1782.8125</c:v>
                </c:pt>
                <c:pt idx="388">
                  <c:v>1787.1875</c:v>
                </c:pt>
                <c:pt idx="389">
                  <c:v>1791.5625</c:v>
                </c:pt>
                <c:pt idx="390">
                  <c:v>1795.9375</c:v>
                </c:pt>
                <c:pt idx="391">
                  <c:v>1800.3125</c:v>
                </c:pt>
                <c:pt idx="392">
                  <c:v>1804.6875</c:v>
                </c:pt>
                <c:pt idx="393">
                  <c:v>1809.0625</c:v>
                </c:pt>
                <c:pt idx="394">
                  <c:v>1813.4375</c:v>
                </c:pt>
                <c:pt idx="395">
                  <c:v>1817.8125</c:v>
                </c:pt>
                <c:pt idx="396">
                  <c:v>1822.1875</c:v>
                </c:pt>
                <c:pt idx="397">
                  <c:v>1826.5625</c:v>
                </c:pt>
                <c:pt idx="398">
                  <c:v>1830.9375</c:v>
                </c:pt>
                <c:pt idx="399">
                  <c:v>1835.3125</c:v>
                </c:pt>
                <c:pt idx="400">
                  <c:v>1839.6875</c:v>
                </c:pt>
                <c:pt idx="401">
                  <c:v>1844.0625</c:v>
                </c:pt>
                <c:pt idx="402">
                  <c:v>1848.4375</c:v>
                </c:pt>
                <c:pt idx="403">
                  <c:v>1852.8125</c:v>
                </c:pt>
                <c:pt idx="404">
                  <c:v>1857.1875</c:v>
                </c:pt>
                <c:pt idx="405">
                  <c:v>1861.5625</c:v>
                </c:pt>
                <c:pt idx="406">
                  <c:v>1865.9375</c:v>
                </c:pt>
                <c:pt idx="407">
                  <c:v>1870.3125</c:v>
                </c:pt>
                <c:pt idx="408">
                  <c:v>1874.6875</c:v>
                </c:pt>
                <c:pt idx="409">
                  <c:v>1879.0625</c:v>
                </c:pt>
                <c:pt idx="410">
                  <c:v>1883.4375</c:v>
                </c:pt>
                <c:pt idx="411">
                  <c:v>1887.8125</c:v>
                </c:pt>
                <c:pt idx="412">
                  <c:v>1892.1875</c:v>
                </c:pt>
                <c:pt idx="413">
                  <c:v>1896.5625</c:v>
                </c:pt>
                <c:pt idx="414">
                  <c:v>1900.9375</c:v>
                </c:pt>
                <c:pt idx="415">
                  <c:v>1905.3125</c:v>
                </c:pt>
                <c:pt idx="416">
                  <c:v>1909.6875</c:v>
                </c:pt>
                <c:pt idx="417">
                  <c:v>1914.0625</c:v>
                </c:pt>
                <c:pt idx="418">
                  <c:v>1918.4375</c:v>
                </c:pt>
                <c:pt idx="419">
                  <c:v>1922.8125</c:v>
                </c:pt>
                <c:pt idx="420">
                  <c:v>1927.1875</c:v>
                </c:pt>
                <c:pt idx="421">
                  <c:v>1931.5625</c:v>
                </c:pt>
                <c:pt idx="422">
                  <c:v>1935.9375</c:v>
                </c:pt>
                <c:pt idx="423">
                  <c:v>1940.3125</c:v>
                </c:pt>
                <c:pt idx="424">
                  <c:v>1944.6875</c:v>
                </c:pt>
                <c:pt idx="425">
                  <c:v>1949.0625</c:v>
                </c:pt>
                <c:pt idx="426">
                  <c:v>1953.4375</c:v>
                </c:pt>
                <c:pt idx="427">
                  <c:v>1957.8125</c:v>
                </c:pt>
                <c:pt idx="428">
                  <c:v>1962.1875</c:v>
                </c:pt>
                <c:pt idx="429">
                  <c:v>1966.5625</c:v>
                </c:pt>
                <c:pt idx="430">
                  <c:v>1970.9375</c:v>
                </c:pt>
                <c:pt idx="431">
                  <c:v>1975.3125</c:v>
                </c:pt>
                <c:pt idx="432">
                  <c:v>1979.6875</c:v>
                </c:pt>
                <c:pt idx="433">
                  <c:v>1984.0625</c:v>
                </c:pt>
                <c:pt idx="434">
                  <c:v>1988.4375</c:v>
                </c:pt>
                <c:pt idx="435">
                  <c:v>1992.8125</c:v>
                </c:pt>
                <c:pt idx="436">
                  <c:v>1997.1875</c:v>
                </c:pt>
                <c:pt idx="437">
                  <c:v>2001.5625</c:v>
                </c:pt>
                <c:pt idx="438">
                  <c:v>2005.9375</c:v>
                </c:pt>
                <c:pt idx="439">
                  <c:v>2010.3125</c:v>
                </c:pt>
                <c:pt idx="440">
                  <c:v>2014.6875</c:v>
                </c:pt>
                <c:pt idx="441">
                  <c:v>2019.0625</c:v>
                </c:pt>
                <c:pt idx="442">
                  <c:v>2023.4375</c:v>
                </c:pt>
                <c:pt idx="443">
                  <c:v>2027.8125</c:v>
                </c:pt>
                <c:pt idx="444">
                  <c:v>2032.1875</c:v>
                </c:pt>
                <c:pt idx="445">
                  <c:v>2036.5625</c:v>
                </c:pt>
                <c:pt idx="446">
                  <c:v>2040.9375</c:v>
                </c:pt>
                <c:pt idx="447">
                  <c:v>2045.3125</c:v>
                </c:pt>
                <c:pt idx="448">
                  <c:v>2049.6875</c:v>
                </c:pt>
                <c:pt idx="449">
                  <c:v>2054.0625</c:v>
                </c:pt>
                <c:pt idx="450">
                  <c:v>2058.4375</c:v>
                </c:pt>
                <c:pt idx="451">
                  <c:v>2062.8125</c:v>
                </c:pt>
                <c:pt idx="452">
                  <c:v>2067.1875</c:v>
                </c:pt>
                <c:pt idx="453">
                  <c:v>2071.5625</c:v>
                </c:pt>
                <c:pt idx="454">
                  <c:v>2075.9375</c:v>
                </c:pt>
                <c:pt idx="455">
                  <c:v>2080.3125</c:v>
                </c:pt>
                <c:pt idx="456">
                  <c:v>2084.6875</c:v>
                </c:pt>
                <c:pt idx="457">
                  <c:v>2089.0625</c:v>
                </c:pt>
                <c:pt idx="458">
                  <c:v>2093.4375</c:v>
                </c:pt>
                <c:pt idx="459">
                  <c:v>2097.8125</c:v>
                </c:pt>
                <c:pt idx="460">
                  <c:v>2102.1875</c:v>
                </c:pt>
                <c:pt idx="461">
                  <c:v>2106.5625</c:v>
                </c:pt>
                <c:pt idx="462">
                  <c:v>2110.9375</c:v>
                </c:pt>
                <c:pt idx="463">
                  <c:v>2115.3125</c:v>
                </c:pt>
                <c:pt idx="464">
                  <c:v>2119.6875</c:v>
                </c:pt>
                <c:pt idx="465">
                  <c:v>2124.0625</c:v>
                </c:pt>
                <c:pt idx="466">
                  <c:v>2128.4375</c:v>
                </c:pt>
                <c:pt idx="467">
                  <c:v>2132.8125</c:v>
                </c:pt>
                <c:pt idx="468">
                  <c:v>2137.1875</c:v>
                </c:pt>
                <c:pt idx="469">
                  <c:v>2141.5625</c:v>
                </c:pt>
                <c:pt idx="470">
                  <c:v>2145.9375</c:v>
                </c:pt>
                <c:pt idx="471">
                  <c:v>2150.3125</c:v>
                </c:pt>
                <c:pt idx="472">
                  <c:v>2154.6875</c:v>
                </c:pt>
                <c:pt idx="473">
                  <c:v>2159.0625</c:v>
                </c:pt>
                <c:pt idx="474">
                  <c:v>2163.4375</c:v>
                </c:pt>
                <c:pt idx="475">
                  <c:v>2167.8125</c:v>
                </c:pt>
                <c:pt idx="476">
                  <c:v>2172.1875</c:v>
                </c:pt>
                <c:pt idx="477">
                  <c:v>2176.5625</c:v>
                </c:pt>
                <c:pt idx="478">
                  <c:v>2180.9375</c:v>
                </c:pt>
                <c:pt idx="479">
                  <c:v>2185.3125</c:v>
                </c:pt>
                <c:pt idx="480">
                  <c:v>2189.6875</c:v>
                </c:pt>
                <c:pt idx="481">
                  <c:v>2194.0625</c:v>
                </c:pt>
                <c:pt idx="482">
                  <c:v>2198.4375</c:v>
                </c:pt>
                <c:pt idx="483">
                  <c:v>2202.8125</c:v>
                </c:pt>
                <c:pt idx="484">
                  <c:v>2207.1875</c:v>
                </c:pt>
                <c:pt idx="485">
                  <c:v>2211.5625</c:v>
                </c:pt>
                <c:pt idx="486">
                  <c:v>2215.9375</c:v>
                </c:pt>
                <c:pt idx="487">
                  <c:v>2220.3125</c:v>
                </c:pt>
                <c:pt idx="488">
                  <c:v>2224.6875</c:v>
                </c:pt>
                <c:pt idx="489">
                  <c:v>2229.0625</c:v>
                </c:pt>
                <c:pt idx="490">
                  <c:v>2233.4375</c:v>
                </c:pt>
                <c:pt idx="491">
                  <c:v>2237.8125</c:v>
                </c:pt>
                <c:pt idx="492">
                  <c:v>2242.1875</c:v>
                </c:pt>
                <c:pt idx="493">
                  <c:v>2246.5625</c:v>
                </c:pt>
                <c:pt idx="494">
                  <c:v>2250.9375</c:v>
                </c:pt>
                <c:pt idx="495">
                  <c:v>2255.3125</c:v>
                </c:pt>
                <c:pt idx="496">
                  <c:v>2259.6875</c:v>
                </c:pt>
                <c:pt idx="497">
                  <c:v>2264.0625</c:v>
                </c:pt>
                <c:pt idx="498">
                  <c:v>2268.4375</c:v>
                </c:pt>
                <c:pt idx="499">
                  <c:v>2272.8125</c:v>
                </c:pt>
                <c:pt idx="500">
                  <c:v>2277.1875</c:v>
                </c:pt>
                <c:pt idx="501">
                  <c:v>2281.5625</c:v>
                </c:pt>
                <c:pt idx="502">
                  <c:v>2285.9375</c:v>
                </c:pt>
                <c:pt idx="503">
                  <c:v>2290.3125</c:v>
                </c:pt>
                <c:pt idx="504">
                  <c:v>2294.6875</c:v>
                </c:pt>
                <c:pt idx="505">
                  <c:v>2299.0625</c:v>
                </c:pt>
                <c:pt idx="506">
                  <c:v>2303.4375</c:v>
                </c:pt>
                <c:pt idx="507">
                  <c:v>2307.8125</c:v>
                </c:pt>
                <c:pt idx="508">
                  <c:v>2312.1875</c:v>
                </c:pt>
                <c:pt idx="509">
                  <c:v>2316.5625</c:v>
                </c:pt>
                <c:pt idx="510">
                  <c:v>2320.9375</c:v>
                </c:pt>
                <c:pt idx="511">
                  <c:v>2325.3125</c:v>
                </c:pt>
                <c:pt idx="512">
                  <c:v>2329.6875</c:v>
                </c:pt>
                <c:pt idx="513">
                  <c:v>2334.0625</c:v>
                </c:pt>
                <c:pt idx="514">
                  <c:v>2338.4375</c:v>
                </c:pt>
                <c:pt idx="515">
                  <c:v>2342.8125</c:v>
                </c:pt>
                <c:pt idx="516">
                  <c:v>2347.1875</c:v>
                </c:pt>
                <c:pt idx="517">
                  <c:v>2351.5625</c:v>
                </c:pt>
                <c:pt idx="518">
                  <c:v>2355.9375</c:v>
                </c:pt>
                <c:pt idx="519">
                  <c:v>2360.3125</c:v>
                </c:pt>
                <c:pt idx="520">
                  <c:v>2364.6875</c:v>
                </c:pt>
                <c:pt idx="521">
                  <c:v>2369.0625</c:v>
                </c:pt>
                <c:pt idx="522">
                  <c:v>2373.4375</c:v>
                </c:pt>
                <c:pt idx="523">
                  <c:v>2377.8125</c:v>
                </c:pt>
                <c:pt idx="524">
                  <c:v>2382.1875</c:v>
                </c:pt>
                <c:pt idx="525">
                  <c:v>2386.5625</c:v>
                </c:pt>
                <c:pt idx="526">
                  <c:v>2390.9375</c:v>
                </c:pt>
                <c:pt idx="527">
                  <c:v>2395.3125</c:v>
                </c:pt>
                <c:pt idx="528">
                  <c:v>2399.6875</c:v>
                </c:pt>
                <c:pt idx="529">
                  <c:v>2404.0625</c:v>
                </c:pt>
                <c:pt idx="530">
                  <c:v>2408.4375</c:v>
                </c:pt>
                <c:pt idx="531">
                  <c:v>2412.8125</c:v>
                </c:pt>
                <c:pt idx="532">
                  <c:v>2417.1875</c:v>
                </c:pt>
                <c:pt idx="533">
                  <c:v>2421.5625</c:v>
                </c:pt>
                <c:pt idx="534">
                  <c:v>2425.9375</c:v>
                </c:pt>
                <c:pt idx="535">
                  <c:v>2430.3125</c:v>
                </c:pt>
                <c:pt idx="536">
                  <c:v>2434.6875</c:v>
                </c:pt>
                <c:pt idx="537">
                  <c:v>2439.0625</c:v>
                </c:pt>
                <c:pt idx="538">
                  <c:v>2443.4375</c:v>
                </c:pt>
                <c:pt idx="539">
                  <c:v>2447.8125</c:v>
                </c:pt>
                <c:pt idx="540">
                  <c:v>2452.1875</c:v>
                </c:pt>
                <c:pt idx="541">
                  <c:v>2456.5625</c:v>
                </c:pt>
                <c:pt idx="542">
                  <c:v>2460.9375</c:v>
                </c:pt>
                <c:pt idx="543">
                  <c:v>2465.3125</c:v>
                </c:pt>
                <c:pt idx="544">
                  <c:v>2469.6875</c:v>
                </c:pt>
                <c:pt idx="545">
                  <c:v>2474.0625</c:v>
                </c:pt>
                <c:pt idx="546">
                  <c:v>2478.4375</c:v>
                </c:pt>
                <c:pt idx="547">
                  <c:v>2482.8125</c:v>
                </c:pt>
                <c:pt idx="548">
                  <c:v>2487.1875</c:v>
                </c:pt>
                <c:pt idx="549">
                  <c:v>2491.5625</c:v>
                </c:pt>
                <c:pt idx="550">
                  <c:v>2495.9375</c:v>
                </c:pt>
                <c:pt idx="551">
                  <c:v>2500.3125</c:v>
                </c:pt>
                <c:pt idx="552">
                  <c:v>2504.6875</c:v>
                </c:pt>
                <c:pt idx="553">
                  <c:v>2509.0625</c:v>
                </c:pt>
                <c:pt idx="554">
                  <c:v>2513.4375</c:v>
                </c:pt>
                <c:pt idx="555">
                  <c:v>2517.8125</c:v>
                </c:pt>
                <c:pt idx="556">
                  <c:v>2522.1875</c:v>
                </c:pt>
                <c:pt idx="557">
                  <c:v>2526.5625</c:v>
                </c:pt>
                <c:pt idx="558">
                  <c:v>2530.9375</c:v>
                </c:pt>
                <c:pt idx="559">
                  <c:v>2535.3125</c:v>
                </c:pt>
                <c:pt idx="560">
                  <c:v>2539.6875</c:v>
                </c:pt>
                <c:pt idx="561">
                  <c:v>2544.0625</c:v>
                </c:pt>
                <c:pt idx="562">
                  <c:v>2548.4375</c:v>
                </c:pt>
                <c:pt idx="563">
                  <c:v>2552.8125</c:v>
                </c:pt>
                <c:pt idx="564">
                  <c:v>2557.1875</c:v>
                </c:pt>
                <c:pt idx="565">
                  <c:v>2561.5625</c:v>
                </c:pt>
                <c:pt idx="566">
                  <c:v>2565.9375</c:v>
                </c:pt>
                <c:pt idx="567">
                  <c:v>2570.3125</c:v>
                </c:pt>
                <c:pt idx="568">
                  <c:v>2574.6875</c:v>
                </c:pt>
                <c:pt idx="569">
                  <c:v>2579.0625</c:v>
                </c:pt>
                <c:pt idx="570">
                  <c:v>2583.4375</c:v>
                </c:pt>
                <c:pt idx="571">
                  <c:v>2587.8125</c:v>
                </c:pt>
                <c:pt idx="572">
                  <c:v>2592.1875</c:v>
                </c:pt>
                <c:pt idx="573">
                  <c:v>2596.5625</c:v>
                </c:pt>
                <c:pt idx="574">
                  <c:v>2600.9375</c:v>
                </c:pt>
                <c:pt idx="575">
                  <c:v>2605.3125</c:v>
                </c:pt>
                <c:pt idx="576">
                  <c:v>2609.6875</c:v>
                </c:pt>
                <c:pt idx="577">
                  <c:v>2614.0625</c:v>
                </c:pt>
                <c:pt idx="578">
                  <c:v>2618.4375</c:v>
                </c:pt>
                <c:pt idx="579">
                  <c:v>2622.8125</c:v>
                </c:pt>
                <c:pt idx="580">
                  <c:v>2627.1875</c:v>
                </c:pt>
                <c:pt idx="581">
                  <c:v>2631.5625</c:v>
                </c:pt>
                <c:pt idx="582">
                  <c:v>2635.9375</c:v>
                </c:pt>
                <c:pt idx="583">
                  <c:v>2640.3125</c:v>
                </c:pt>
                <c:pt idx="584">
                  <c:v>2644.6875</c:v>
                </c:pt>
                <c:pt idx="585">
                  <c:v>2649.0625</c:v>
                </c:pt>
                <c:pt idx="586">
                  <c:v>2653.4375</c:v>
                </c:pt>
                <c:pt idx="587">
                  <c:v>2657.8125</c:v>
                </c:pt>
                <c:pt idx="588">
                  <c:v>2662.1875</c:v>
                </c:pt>
                <c:pt idx="589">
                  <c:v>2666.5625</c:v>
                </c:pt>
                <c:pt idx="590">
                  <c:v>2670.9375</c:v>
                </c:pt>
                <c:pt idx="591">
                  <c:v>2675.3125</c:v>
                </c:pt>
                <c:pt idx="592">
                  <c:v>2679.6875</c:v>
                </c:pt>
                <c:pt idx="593">
                  <c:v>2684.0625</c:v>
                </c:pt>
                <c:pt idx="594">
                  <c:v>2688.4375</c:v>
                </c:pt>
                <c:pt idx="595">
                  <c:v>2692.8125</c:v>
                </c:pt>
                <c:pt idx="596">
                  <c:v>2697.1875</c:v>
                </c:pt>
                <c:pt idx="597">
                  <c:v>2701.5625</c:v>
                </c:pt>
                <c:pt idx="598">
                  <c:v>2705.9375</c:v>
                </c:pt>
                <c:pt idx="599">
                  <c:v>2710.3125</c:v>
                </c:pt>
                <c:pt idx="600">
                  <c:v>2714.6875</c:v>
                </c:pt>
                <c:pt idx="601">
                  <c:v>2719.0625</c:v>
                </c:pt>
                <c:pt idx="602">
                  <c:v>2723.4375</c:v>
                </c:pt>
                <c:pt idx="603">
                  <c:v>2727.8125</c:v>
                </c:pt>
                <c:pt idx="604">
                  <c:v>2732.1875</c:v>
                </c:pt>
                <c:pt idx="605">
                  <c:v>2736.5625</c:v>
                </c:pt>
                <c:pt idx="606">
                  <c:v>2740.9375</c:v>
                </c:pt>
                <c:pt idx="607">
                  <c:v>2745.3125</c:v>
                </c:pt>
                <c:pt idx="608">
                  <c:v>2749.6875</c:v>
                </c:pt>
                <c:pt idx="609">
                  <c:v>2754.0625</c:v>
                </c:pt>
                <c:pt idx="610">
                  <c:v>2758.4375</c:v>
                </c:pt>
                <c:pt idx="611">
                  <c:v>2762.8125</c:v>
                </c:pt>
                <c:pt idx="612">
                  <c:v>2767.1875</c:v>
                </c:pt>
                <c:pt idx="613">
                  <c:v>2771.5625</c:v>
                </c:pt>
                <c:pt idx="614">
                  <c:v>2775.9375</c:v>
                </c:pt>
                <c:pt idx="615">
                  <c:v>2780.3125</c:v>
                </c:pt>
                <c:pt idx="616">
                  <c:v>2784.6875</c:v>
                </c:pt>
                <c:pt idx="617">
                  <c:v>2789.0625</c:v>
                </c:pt>
                <c:pt idx="618">
                  <c:v>2793.4375</c:v>
                </c:pt>
                <c:pt idx="619">
                  <c:v>2797.8125</c:v>
                </c:pt>
              </c:numCache>
            </c:numRef>
          </c:xVal>
          <c:yVal>
            <c:numRef>
              <c:f>'[Microsoft PowerPoint 中的图表]Sheet5'!$S$1:$S$620</c:f>
              <c:numCache>
                <c:formatCode>General</c:formatCode>
                <c:ptCount val="620"/>
                <c:pt idx="0">
                  <c:v>2.4389590000000001</c:v>
                </c:pt>
                <c:pt idx="1">
                  <c:v>2.4634900000000002</c:v>
                </c:pt>
                <c:pt idx="2">
                  <c:v>2.3600240000000001</c:v>
                </c:pt>
                <c:pt idx="3">
                  <c:v>2.2287340000000002</c:v>
                </c:pt>
                <c:pt idx="4">
                  <c:v>2.0780539999999998</c:v>
                </c:pt>
                <c:pt idx="5">
                  <c:v>1.9948189999999999</c:v>
                </c:pt>
                <c:pt idx="6">
                  <c:v>1.8847940000000001</c:v>
                </c:pt>
                <c:pt idx="7">
                  <c:v>1.854738</c:v>
                </c:pt>
                <c:pt idx="8">
                  <c:v>1.752761</c:v>
                </c:pt>
                <c:pt idx="9">
                  <c:v>1.2329209999999999</c:v>
                </c:pt>
                <c:pt idx="10">
                  <c:v>1.012027</c:v>
                </c:pt>
                <c:pt idx="11">
                  <c:v>1.0508949999999999</c:v>
                </c:pt>
                <c:pt idx="12">
                  <c:v>1.092468</c:v>
                </c:pt>
                <c:pt idx="13">
                  <c:v>1.125632</c:v>
                </c:pt>
                <c:pt idx="14">
                  <c:v>1.1384369999999999</c:v>
                </c:pt>
                <c:pt idx="15">
                  <c:v>1.1626780000000001</c:v>
                </c:pt>
                <c:pt idx="16">
                  <c:v>1.197111</c:v>
                </c:pt>
                <c:pt idx="17">
                  <c:v>1.221484</c:v>
                </c:pt>
                <c:pt idx="18">
                  <c:v>1.3040560000000001</c:v>
                </c:pt>
                <c:pt idx="19">
                  <c:v>1.8841680000000001</c:v>
                </c:pt>
                <c:pt idx="20">
                  <c:v>2.1445210000000001</c:v>
                </c:pt>
                <c:pt idx="21">
                  <c:v>1.6424730000000001</c:v>
                </c:pt>
                <c:pt idx="22">
                  <c:v>1.4893639999999999</c:v>
                </c:pt>
                <c:pt idx="23">
                  <c:v>1.417999</c:v>
                </c:pt>
                <c:pt idx="24">
                  <c:v>1.408973</c:v>
                </c:pt>
                <c:pt idx="25">
                  <c:v>1.394693</c:v>
                </c:pt>
                <c:pt idx="26">
                  <c:v>1.3851230000000001</c:v>
                </c:pt>
                <c:pt idx="27">
                  <c:v>1.4798420000000001</c:v>
                </c:pt>
                <c:pt idx="28">
                  <c:v>1.669878</c:v>
                </c:pt>
                <c:pt idx="29">
                  <c:v>1.9330959999999999</c:v>
                </c:pt>
                <c:pt idx="30">
                  <c:v>1.967436</c:v>
                </c:pt>
                <c:pt idx="31">
                  <c:v>2.0427680000000001</c:v>
                </c:pt>
                <c:pt idx="32">
                  <c:v>2.1550400000000001</c:v>
                </c:pt>
                <c:pt idx="33">
                  <c:v>2.2297169999999999</c:v>
                </c:pt>
                <c:pt idx="34">
                  <c:v>2.269698</c:v>
                </c:pt>
                <c:pt idx="35">
                  <c:v>2.1105999999999998</c:v>
                </c:pt>
                <c:pt idx="36">
                  <c:v>1.6841429999999999</c:v>
                </c:pt>
                <c:pt idx="37">
                  <c:v>9.9999997999999993E-3</c:v>
                </c:pt>
                <c:pt idx="38">
                  <c:v>0.74906240000000002</c:v>
                </c:pt>
                <c:pt idx="39">
                  <c:v>9.9999997999999993E-3</c:v>
                </c:pt>
                <c:pt idx="40">
                  <c:v>0.211592</c:v>
                </c:pt>
                <c:pt idx="41">
                  <c:v>0.36121979999999998</c:v>
                </c:pt>
                <c:pt idx="42">
                  <c:v>0.33488970000000001</c:v>
                </c:pt>
                <c:pt idx="43">
                  <c:v>0.496172</c:v>
                </c:pt>
                <c:pt idx="44">
                  <c:v>9.9999997999999993E-3</c:v>
                </c:pt>
                <c:pt idx="45">
                  <c:v>0.47008549999999999</c:v>
                </c:pt>
                <c:pt idx="46">
                  <c:v>0.54664219999999997</c:v>
                </c:pt>
                <c:pt idx="47">
                  <c:v>0.5909354</c:v>
                </c:pt>
                <c:pt idx="48">
                  <c:v>0.69761450000000003</c:v>
                </c:pt>
                <c:pt idx="49">
                  <c:v>0.6666784</c:v>
                </c:pt>
                <c:pt idx="50">
                  <c:v>0.78069710000000003</c:v>
                </c:pt>
                <c:pt idx="51">
                  <c:v>0.75081039999999999</c:v>
                </c:pt>
                <c:pt idx="52">
                  <c:v>0.75168400000000002</c:v>
                </c:pt>
                <c:pt idx="53">
                  <c:v>0.89499439999999997</c:v>
                </c:pt>
                <c:pt idx="54">
                  <c:v>0.78346850000000001</c:v>
                </c:pt>
                <c:pt idx="55">
                  <c:v>0.59858040000000001</c:v>
                </c:pt>
                <c:pt idx="56">
                  <c:v>9.9999997999999993E-3</c:v>
                </c:pt>
                <c:pt idx="57">
                  <c:v>0.41932209999999998</c:v>
                </c:pt>
                <c:pt idx="58">
                  <c:v>9.9999997999999993E-3</c:v>
                </c:pt>
                <c:pt idx="59">
                  <c:v>0.53331980000000001</c:v>
                </c:pt>
                <c:pt idx="60">
                  <c:v>0.64894240000000003</c:v>
                </c:pt>
                <c:pt idx="61">
                  <c:v>9.9999997999999993E-3</c:v>
                </c:pt>
                <c:pt idx="62">
                  <c:v>0.87102009999999996</c:v>
                </c:pt>
                <c:pt idx="63">
                  <c:v>9.9999997999999993E-3</c:v>
                </c:pt>
                <c:pt idx="64">
                  <c:v>0.86495759999999999</c:v>
                </c:pt>
                <c:pt idx="65">
                  <c:v>1.1121589999999999</c:v>
                </c:pt>
                <c:pt idx="66">
                  <c:v>1.1023590000000001</c:v>
                </c:pt>
                <c:pt idx="67">
                  <c:v>1.3029500000000001</c:v>
                </c:pt>
                <c:pt idx="68">
                  <c:v>1.365435</c:v>
                </c:pt>
                <c:pt idx="69">
                  <c:v>1.3812800000000001</c:v>
                </c:pt>
                <c:pt idx="70">
                  <c:v>1.4199619999999999</c:v>
                </c:pt>
                <c:pt idx="71">
                  <c:v>1.3789629999999999</c:v>
                </c:pt>
                <c:pt idx="72">
                  <c:v>1.3674040000000001</c:v>
                </c:pt>
                <c:pt idx="73">
                  <c:v>1.3952800000000001</c:v>
                </c:pt>
                <c:pt idx="74">
                  <c:v>1.461608</c:v>
                </c:pt>
                <c:pt idx="75">
                  <c:v>9.9999997999999993E-3</c:v>
                </c:pt>
                <c:pt idx="76">
                  <c:v>1.4655750000000001</c:v>
                </c:pt>
                <c:pt idx="77">
                  <c:v>9.9999997999999993E-3</c:v>
                </c:pt>
                <c:pt idx="78">
                  <c:v>1.4402379999999999</c:v>
                </c:pt>
                <c:pt idx="79">
                  <c:v>1.439459</c:v>
                </c:pt>
                <c:pt idx="80">
                  <c:v>1.2952137000000001E-2</c:v>
                </c:pt>
                <c:pt idx="81">
                  <c:v>1.3970499999999999</c:v>
                </c:pt>
                <c:pt idx="82">
                  <c:v>9.9999997999999993E-3</c:v>
                </c:pt>
                <c:pt idx="83">
                  <c:v>1.229276</c:v>
                </c:pt>
                <c:pt idx="84">
                  <c:v>1.247001</c:v>
                </c:pt>
                <c:pt idx="85">
                  <c:v>1.2409520000000001</c:v>
                </c:pt>
                <c:pt idx="86">
                  <c:v>1.2035290000000001</c:v>
                </c:pt>
                <c:pt idx="87">
                  <c:v>1.226073</c:v>
                </c:pt>
                <c:pt idx="88">
                  <c:v>1.218461</c:v>
                </c:pt>
                <c:pt idx="89">
                  <c:v>1.207983</c:v>
                </c:pt>
                <c:pt idx="90">
                  <c:v>1.1964790000000001</c:v>
                </c:pt>
                <c:pt idx="91">
                  <c:v>1.161443</c:v>
                </c:pt>
                <c:pt idx="92">
                  <c:v>1.1807529999999999</c:v>
                </c:pt>
                <c:pt idx="93">
                  <c:v>1.1232040000000001</c:v>
                </c:pt>
                <c:pt idx="94">
                  <c:v>1.0947420000000001</c:v>
                </c:pt>
                <c:pt idx="95">
                  <c:v>1.0787089999999999</c:v>
                </c:pt>
                <c:pt idx="96">
                  <c:v>1.035307</c:v>
                </c:pt>
                <c:pt idx="97">
                  <c:v>1.008751</c:v>
                </c:pt>
                <c:pt idx="98">
                  <c:v>0.96296329999999997</c:v>
                </c:pt>
                <c:pt idx="99">
                  <c:v>0.95028000000000001</c:v>
                </c:pt>
                <c:pt idx="100">
                  <c:v>0.94076070000000001</c:v>
                </c:pt>
                <c:pt idx="101">
                  <c:v>0.93314090000000005</c:v>
                </c:pt>
                <c:pt idx="102">
                  <c:v>0.87204360000000003</c:v>
                </c:pt>
                <c:pt idx="103">
                  <c:v>0.81812269999999998</c:v>
                </c:pt>
                <c:pt idx="104">
                  <c:v>0.77851300000000001</c:v>
                </c:pt>
                <c:pt idx="105">
                  <c:v>0.81187810000000005</c:v>
                </c:pt>
                <c:pt idx="106">
                  <c:v>0.8247042</c:v>
                </c:pt>
                <c:pt idx="107">
                  <c:v>0.78974219999999995</c:v>
                </c:pt>
                <c:pt idx="108">
                  <c:v>0.75695129999999999</c:v>
                </c:pt>
                <c:pt idx="109">
                  <c:v>0.70858160000000003</c:v>
                </c:pt>
                <c:pt idx="110">
                  <c:v>0.70529799999999998</c:v>
                </c:pt>
                <c:pt idx="111">
                  <c:v>0.70361770000000001</c:v>
                </c:pt>
                <c:pt idx="112">
                  <c:v>0.73409869999999999</c:v>
                </c:pt>
                <c:pt idx="113">
                  <c:v>0.74499579999999999</c:v>
                </c:pt>
                <c:pt idx="114">
                  <c:v>0.70454669999999997</c:v>
                </c:pt>
                <c:pt idx="115">
                  <c:v>0.72248270000000003</c:v>
                </c:pt>
                <c:pt idx="116">
                  <c:v>0.72116469999999999</c:v>
                </c:pt>
                <c:pt idx="117">
                  <c:v>0.7525288</c:v>
                </c:pt>
                <c:pt idx="118">
                  <c:v>0.74668849999999998</c:v>
                </c:pt>
                <c:pt idx="119">
                  <c:v>0.71262190000000003</c:v>
                </c:pt>
                <c:pt idx="120">
                  <c:v>0.7140725</c:v>
                </c:pt>
                <c:pt idx="121">
                  <c:v>0.72387699999999999</c:v>
                </c:pt>
                <c:pt idx="122">
                  <c:v>0.73737750000000002</c:v>
                </c:pt>
                <c:pt idx="123">
                  <c:v>0.72275920000000005</c:v>
                </c:pt>
                <c:pt idx="124">
                  <c:v>0.76189510000000005</c:v>
                </c:pt>
                <c:pt idx="125">
                  <c:v>0.73386079999999998</c:v>
                </c:pt>
                <c:pt idx="126">
                  <c:v>0.71645170000000002</c:v>
                </c:pt>
                <c:pt idx="127">
                  <c:v>0.71160990000000002</c:v>
                </c:pt>
                <c:pt idx="128">
                  <c:v>0.68623909999999999</c:v>
                </c:pt>
                <c:pt idx="129">
                  <c:v>0.73551489999999997</c:v>
                </c:pt>
                <c:pt idx="130">
                  <c:v>0.73172870000000001</c:v>
                </c:pt>
                <c:pt idx="131">
                  <c:v>0.72253849999999997</c:v>
                </c:pt>
                <c:pt idx="132">
                  <c:v>0.70740840000000005</c:v>
                </c:pt>
                <c:pt idx="133">
                  <c:v>0.66783650000000006</c:v>
                </c:pt>
                <c:pt idx="134">
                  <c:v>0.68884440000000002</c:v>
                </c:pt>
                <c:pt idx="135">
                  <c:v>0.67028109999999996</c:v>
                </c:pt>
                <c:pt idx="136">
                  <c:v>0.68569089999999999</c:v>
                </c:pt>
                <c:pt idx="137">
                  <c:v>0.66408089999999997</c:v>
                </c:pt>
                <c:pt idx="138">
                  <c:v>0.62641749999999996</c:v>
                </c:pt>
                <c:pt idx="139">
                  <c:v>0.63153309999999996</c:v>
                </c:pt>
                <c:pt idx="140">
                  <c:v>0.6345942</c:v>
                </c:pt>
                <c:pt idx="141">
                  <c:v>0.64487550000000005</c:v>
                </c:pt>
                <c:pt idx="142">
                  <c:v>0.62256319999999998</c:v>
                </c:pt>
                <c:pt idx="143">
                  <c:v>0.65444939999999996</c:v>
                </c:pt>
                <c:pt idx="144">
                  <c:v>0.64436320000000002</c:v>
                </c:pt>
                <c:pt idx="145">
                  <c:v>0.61545859999999997</c:v>
                </c:pt>
                <c:pt idx="146">
                  <c:v>0.63427350000000005</c:v>
                </c:pt>
                <c:pt idx="147">
                  <c:v>0.62686569999999997</c:v>
                </c:pt>
                <c:pt idx="148">
                  <c:v>0.63171180000000005</c:v>
                </c:pt>
                <c:pt idx="149">
                  <c:v>0.61708779999999996</c:v>
                </c:pt>
                <c:pt idx="150">
                  <c:v>0.61343559999999997</c:v>
                </c:pt>
                <c:pt idx="151">
                  <c:v>0.60467190000000004</c:v>
                </c:pt>
                <c:pt idx="152">
                  <c:v>0.57458030000000004</c:v>
                </c:pt>
                <c:pt idx="153">
                  <c:v>0.57862599999999997</c:v>
                </c:pt>
                <c:pt idx="154">
                  <c:v>0.55076970000000003</c:v>
                </c:pt>
                <c:pt idx="155">
                  <c:v>0.58520340000000004</c:v>
                </c:pt>
                <c:pt idx="156">
                  <c:v>0.58141909999999997</c:v>
                </c:pt>
                <c:pt idx="157">
                  <c:v>0.56416180000000005</c:v>
                </c:pt>
                <c:pt idx="158">
                  <c:v>0.54056499999999996</c:v>
                </c:pt>
                <c:pt idx="159">
                  <c:v>0.52041420000000005</c:v>
                </c:pt>
                <c:pt idx="160">
                  <c:v>0.51654829999999996</c:v>
                </c:pt>
                <c:pt idx="161">
                  <c:v>0.4868826</c:v>
                </c:pt>
                <c:pt idx="162">
                  <c:v>0.4367007</c:v>
                </c:pt>
                <c:pt idx="163">
                  <c:v>0.45800419999999997</c:v>
                </c:pt>
                <c:pt idx="164">
                  <c:v>0.45341320000000002</c:v>
                </c:pt>
                <c:pt idx="165">
                  <c:v>0.48928450000000001</c:v>
                </c:pt>
                <c:pt idx="166">
                  <c:v>0.47911890000000001</c:v>
                </c:pt>
                <c:pt idx="167">
                  <c:v>0.54235120000000003</c:v>
                </c:pt>
                <c:pt idx="168">
                  <c:v>0.53899319999999995</c:v>
                </c:pt>
                <c:pt idx="169">
                  <c:v>0.51717659999999999</c:v>
                </c:pt>
                <c:pt idx="170">
                  <c:v>0.52721189999999996</c:v>
                </c:pt>
                <c:pt idx="171">
                  <c:v>0.49845509999999998</c:v>
                </c:pt>
                <c:pt idx="172">
                  <c:v>0.52419519999999997</c:v>
                </c:pt>
                <c:pt idx="173">
                  <c:v>0.50726329999999997</c:v>
                </c:pt>
                <c:pt idx="174">
                  <c:v>0.55116520000000002</c:v>
                </c:pt>
                <c:pt idx="175">
                  <c:v>0.56968830000000004</c:v>
                </c:pt>
                <c:pt idx="176">
                  <c:v>0.53226200000000001</c:v>
                </c:pt>
                <c:pt idx="177">
                  <c:v>0.62517699999999998</c:v>
                </c:pt>
                <c:pt idx="178">
                  <c:v>0.65770969999999995</c:v>
                </c:pt>
                <c:pt idx="179">
                  <c:v>0.73325370000000001</c:v>
                </c:pt>
                <c:pt idx="180">
                  <c:v>0.73644980000000004</c:v>
                </c:pt>
                <c:pt idx="181">
                  <c:v>0.68572849999999996</c:v>
                </c:pt>
                <c:pt idx="182">
                  <c:v>0.73616369999999998</c:v>
                </c:pt>
                <c:pt idx="183">
                  <c:v>0.72196439999999995</c:v>
                </c:pt>
                <c:pt idx="184">
                  <c:v>0.83347669999999996</c:v>
                </c:pt>
                <c:pt idx="185">
                  <c:v>0.8546646</c:v>
                </c:pt>
                <c:pt idx="186">
                  <c:v>0.90695669999999995</c:v>
                </c:pt>
                <c:pt idx="187">
                  <c:v>0.92453609999999997</c:v>
                </c:pt>
                <c:pt idx="188">
                  <c:v>0.88245050000000003</c:v>
                </c:pt>
                <c:pt idx="189">
                  <c:v>0.91456230000000005</c:v>
                </c:pt>
                <c:pt idx="190">
                  <c:v>0.91361170000000003</c:v>
                </c:pt>
                <c:pt idx="191">
                  <c:v>0.94741399999999998</c:v>
                </c:pt>
                <c:pt idx="192">
                  <c:v>0.95631330000000003</c:v>
                </c:pt>
                <c:pt idx="193">
                  <c:v>0.90231609999999995</c:v>
                </c:pt>
                <c:pt idx="194">
                  <c:v>0.92424890000000004</c:v>
                </c:pt>
                <c:pt idx="195">
                  <c:v>0.9039817</c:v>
                </c:pt>
                <c:pt idx="196">
                  <c:v>0.90691840000000001</c:v>
                </c:pt>
                <c:pt idx="197">
                  <c:v>0.89069039999999999</c:v>
                </c:pt>
                <c:pt idx="198">
                  <c:v>0.86644140000000003</c:v>
                </c:pt>
                <c:pt idx="199">
                  <c:v>0.7628163</c:v>
                </c:pt>
                <c:pt idx="200">
                  <c:v>0.73361829999999995</c:v>
                </c:pt>
                <c:pt idx="201">
                  <c:v>0.81347639999999999</c:v>
                </c:pt>
                <c:pt idx="202">
                  <c:v>0.87145289999999997</c:v>
                </c:pt>
                <c:pt idx="203">
                  <c:v>0.94803380000000004</c:v>
                </c:pt>
                <c:pt idx="204">
                  <c:v>1.0079659999999999</c:v>
                </c:pt>
                <c:pt idx="205">
                  <c:v>0.99294150000000003</c:v>
                </c:pt>
                <c:pt idx="206">
                  <c:v>1.043388</c:v>
                </c:pt>
                <c:pt idx="207">
                  <c:v>1.0432509999999999</c:v>
                </c:pt>
                <c:pt idx="208">
                  <c:v>1.061588</c:v>
                </c:pt>
                <c:pt idx="209">
                  <c:v>1.0620369999999999</c:v>
                </c:pt>
                <c:pt idx="210">
                  <c:v>1.069707</c:v>
                </c:pt>
                <c:pt idx="211">
                  <c:v>1.0560579999999999</c:v>
                </c:pt>
                <c:pt idx="212">
                  <c:v>0.99578429999999996</c:v>
                </c:pt>
                <c:pt idx="213">
                  <c:v>1.0089870000000001</c:v>
                </c:pt>
                <c:pt idx="214">
                  <c:v>0.99501379999999995</c:v>
                </c:pt>
                <c:pt idx="215">
                  <c:v>1.0121450000000001</c:v>
                </c:pt>
                <c:pt idx="216">
                  <c:v>1.0323169999999999</c:v>
                </c:pt>
                <c:pt idx="217">
                  <c:v>1.086274</c:v>
                </c:pt>
                <c:pt idx="218">
                  <c:v>1.1254150000000001</c:v>
                </c:pt>
                <c:pt idx="219">
                  <c:v>1.1249819999999999</c:v>
                </c:pt>
                <c:pt idx="220">
                  <c:v>1.1377729999999999</c:v>
                </c:pt>
                <c:pt idx="221">
                  <c:v>1.126171</c:v>
                </c:pt>
                <c:pt idx="222">
                  <c:v>1.1832210000000001</c:v>
                </c:pt>
                <c:pt idx="223">
                  <c:v>1.192669</c:v>
                </c:pt>
                <c:pt idx="224">
                  <c:v>1.1802280000000001</c:v>
                </c:pt>
                <c:pt idx="225">
                  <c:v>1.183913</c:v>
                </c:pt>
                <c:pt idx="226">
                  <c:v>1.209808</c:v>
                </c:pt>
                <c:pt idx="227">
                  <c:v>1.2175830000000001</c:v>
                </c:pt>
                <c:pt idx="228">
                  <c:v>1.1743319999999999</c:v>
                </c:pt>
                <c:pt idx="229">
                  <c:v>1.1658580000000001</c:v>
                </c:pt>
                <c:pt idx="230">
                  <c:v>1.165665</c:v>
                </c:pt>
                <c:pt idx="231">
                  <c:v>1.16384</c:v>
                </c:pt>
                <c:pt idx="232">
                  <c:v>1.1723589999999999</c:v>
                </c:pt>
                <c:pt idx="233">
                  <c:v>1.164998</c:v>
                </c:pt>
                <c:pt idx="234">
                  <c:v>1.175057</c:v>
                </c:pt>
                <c:pt idx="235">
                  <c:v>1.1403840000000001</c:v>
                </c:pt>
                <c:pt idx="236">
                  <c:v>1.1548389999999999</c:v>
                </c:pt>
                <c:pt idx="237">
                  <c:v>1.1563099999999999</c:v>
                </c:pt>
                <c:pt idx="238">
                  <c:v>1.16635</c:v>
                </c:pt>
                <c:pt idx="239">
                  <c:v>1.2095750000000001</c:v>
                </c:pt>
                <c:pt idx="240">
                  <c:v>1.2052929999999999</c:v>
                </c:pt>
                <c:pt idx="241">
                  <c:v>1.2264330000000001</c:v>
                </c:pt>
                <c:pt idx="242">
                  <c:v>1.205273</c:v>
                </c:pt>
                <c:pt idx="243">
                  <c:v>1.2110369999999999</c:v>
                </c:pt>
                <c:pt idx="244">
                  <c:v>1.235446</c:v>
                </c:pt>
                <c:pt idx="245">
                  <c:v>1.2306809999999999</c:v>
                </c:pt>
                <c:pt idx="246">
                  <c:v>1.232653</c:v>
                </c:pt>
                <c:pt idx="247">
                  <c:v>1.224845</c:v>
                </c:pt>
                <c:pt idx="248">
                  <c:v>1.22512</c:v>
                </c:pt>
                <c:pt idx="249">
                  <c:v>1.2260180000000001</c:v>
                </c:pt>
                <c:pt idx="250">
                  <c:v>1.225355</c:v>
                </c:pt>
                <c:pt idx="251">
                  <c:v>1.289388</c:v>
                </c:pt>
                <c:pt idx="252">
                  <c:v>1.303415</c:v>
                </c:pt>
                <c:pt idx="253">
                  <c:v>1.326945</c:v>
                </c:pt>
                <c:pt idx="254">
                  <c:v>1.3304309999999999</c:v>
                </c:pt>
                <c:pt idx="255">
                  <c:v>1.317129</c:v>
                </c:pt>
                <c:pt idx="256">
                  <c:v>1.3133870000000001</c:v>
                </c:pt>
                <c:pt idx="257">
                  <c:v>1.2964690000000001</c:v>
                </c:pt>
                <c:pt idx="258">
                  <c:v>1.3374410000000001</c:v>
                </c:pt>
                <c:pt idx="259">
                  <c:v>1.31698</c:v>
                </c:pt>
                <c:pt idx="260">
                  <c:v>1.312856</c:v>
                </c:pt>
                <c:pt idx="261">
                  <c:v>1.23529</c:v>
                </c:pt>
                <c:pt idx="262">
                  <c:v>1.1755720000000001</c:v>
                </c:pt>
                <c:pt idx="263">
                  <c:v>1.214906</c:v>
                </c:pt>
                <c:pt idx="264">
                  <c:v>1.2367239999999999</c:v>
                </c:pt>
                <c:pt idx="265">
                  <c:v>1.2228650000000001</c:v>
                </c:pt>
                <c:pt idx="266">
                  <c:v>1.216275</c:v>
                </c:pt>
                <c:pt idx="267">
                  <c:v>1.2034769999999999</c:v>
                </c:pt>
                <c:pt idx="268">
                  <c:v>1.218458</c:v>
                </c:pt>
                <c:pt idx="269">
                  <c:v>1.2208669999999999</c:v>
                </c:pt>
                <c:pt idx="270">
                  <c:v>1.22736</c:v>
                </c:pt>
                <c:pt idx="271">
                  <c:v>1.2258629999999999</c:v>
                </c:pt>
                <c:pt idx="272">
                  <c:v>1.2954669999999999</c:v>
                </c:pt>
                <c:pt idx="273">
                  <c:v>1.307615</c:v>
                </c:pt>
                <c:pt idx="274">
                  <c:v>1.3459479999999999</c:v>
                </c:pt>
                <c:pt idx="275">
                  <c:v>1.40018</c:v>
                </c:pt>
                <c:pt idx="276">
                  <c:v>1.3877660000000001</c:v>
                </c:pt>
                <c:pt idx="277">
                  <c:v>1.35175</c:v>
                </c:pt>
                <c:pt idx="278">
                  <c:v>1.196871</c:v>
                </c:pt>
                <c:pt idx="279">
                  <c:v>1.137788</c:v>
                </c:pt>
                <c:pt idx="280">
                  <c:v>1.1533169999999999</c:v>
                </c:pt>
                <c:pt idx="281">
                  <c:v>1.0925199999999999</c:v>
                </c:pt>
                <c:pt idx="282">
                  <c:v>1.0320339999999999</c:v>
                </c:pt>
                <c:pt idx="283">
                  <c:v>1.0169379999999999</c:v>
                </c:pt>
                <c:pt idx="284">
                  <c:v>1.088908</c:v>
                </c:pt>
                <c:pt idx="285">
                  <c:v>1.1619250000000001</c:v>
                </c:pt>
                <c:pt idx="286">
                  <c:v>1.1727380000000001</c:v>
                </c:pt>
                <c:pt idx="287">
                  <c:v>1.182399</c:v>
                </c:pt>
                <c:pt idx="288">
                  <c:v>1.190642</c:v>
                </c:pt>
                <c:pt idx="289">
                  <c:v>1.2386699999999999</c:v>
                </c:pt>
                <c:pt idx="290">
                  <c:v>1.2475780000000001</c:v>
                </c:pt>
                <c:pt idx="291">
                  <c:v>1.2739609999999999</c:v>
                </c:pt>
                <c:pt idx="292">
                  <c:v>1.279825</c:v>
                </c:pt>
                <c:pt idx="293">
                  <c:v>1.2603070000000001</c:v>
                </c:pt>
                <c:pt idx="294">
                  <c:v>1.2565900000000001</c:v>
                </c:pt>
                <c:pt idx="295">
                  <c:v>1.238167</c:v>
                </c:pt>
                <c:pt idx="296">
                  <c:v>1.282259</c:v>
                </c:pt>
                <c:pt idx="297">
                  <c:v>1.2896300000000001</c:v>
                </c:pt>
                <c:pt idx="298">
                  <c:v>1.262621</c:v>
                </c:pt>
                <c:pt idx="299">
                  <c:v>1.281674</c:v>
                </c:pt>
                <c:pt idx="300">
                  <c:v>1.2960860000000001</c:v>
                </c:pt>
                <c:pt idx="301">
                  <c:v>1.284929</c:v>
                </c:pt>
                <c:pt idx="302">
                  <c:v>1.2688390000000001</c:v>
                </c:pt>
                <c:pt idx="303">
                  <c:v>1.311383</c:v>
                </c:pt>
                <c:pt idx="304">
                  <c:v>1.3083469999999999</c:v>
                </c:pt>
                <c:pt idx="305">
                  <c:v>1.313388</c:v>
                </c:pt>
                <c:pt idx="306">
                  <c:v>1.3759950000000001</c:v>
                </c:pt>
                <c:pt idx="307">
                  <c:v>1.39588</c:v>
                </c:pt>
                <c:pt idx="308">
                  <c:v>1.4032739999999999</c:v>
                </c:pt>
                <c:pt idx="309">
                  <c:v>1.403327</c:v>
                </c:pt>
                <c:pt idx="310">
                  <c:v>1.393114</c:v>
                </c:pt>
                <c:pt idx="311">
                  <c:v>1.4184570000000001</c:v>
                </c:pt>
                <c:pt idx="312">
                  <c:v>1.4392860000000001</c:v>
                </c:pt>
                <c:pt idx="313">
                  <c:v>1.4506749999999999</c:v>
                </c:pt>
                <c:pt idx="314">
                  <c:v>1.4620899999999999</c:v>
                </c:pt>
                <c:pt idx="315">
                  <c:v>1.5186269999999999</c:v>
                </c:pt>
                <c:pt idx="316">
                  <c:v>1.534745</c:v>
                </c:pt>
                <c:pt idx="317">
                  <c:v>1.5141290000000001</c:v>
                </c:pt>
                <c:pt idx="318">
                  <c:v>1.5500970000000001</c:v>
                </c:pt>
                <c:pt idx="319">
                  <c:v>1.5509139999999999</c:v>
                </c:pt>
                <c:pt idx="320">
                  <c:v>1.551766</c:v>
                </c:pt>
                <c:pt idx="321">
                  <c:v>1.5560419999999999</c:v>
                </c:pt>
                <c:pt idx="322">
                  <c:v>1.6331580000000001</c:v>
                </c:pt>
                <c:pt idx="323">
                  <c:v>1.6672089999999999</c:v>
                </c:pt>
                <c:pt idx="324">
                  <c:v>1.6764220000000001</c:v>
                </c:pt>
                <c:pt idx="325">
                  <c:v>1.777104</c:v>
                </c:pt>
                <c:pt idx="326">
                  <c:v>1.8064420000000001</c:v>
                </c:pt>
                <c:pt idx="327">
                  <c:v>1.89866</c:v>
                </c:pt>
                <c:pt idx="328">
                  <c:v>1.7958449999999999</c:v>
                </c:pt>
                <c:pt idx="329">
                  <c:v>1.796689</c:v>
                </c:pt>
                <c:pt idx="330">
                  <c:v>1.8313820000000001</c:v>
                </c:pt>
                <c:pt idx="331">
                  <c:v>1.8104899999999999</c:v>
                </c:pt>
                <c:pt idx="332">
                  <c:v>1.8294079999999999</c:v>
                </c:pt>
                <c:pt idx="333">
                  <c:v>1.802198</c:v>
                </c:pt>
                <c:pt idx="334">
                  <c:v>1.7726850000000001</c:v>
                </c:pt>
                <c:pt idx="335">
                  <c:v>1.768389</c:v>
                </c:pt>
                <c:pt idx="336">
                  <c:v>1.7683720000000001</c:v>
                </c:pt>
                <c:pt idx="337">
                  <c:v>1.862285</c:v>
                </c:pt>
                <c:pt idx="338">
                  <c:v>1.8849880000000001</c:v>
                </c:pt>
                <c:pt idx="339">
                  <c:v>1.9769969999999999</c:v>
                </c:pt>
                <c:pt idx="340">
                  <c:v>1.9928539999999999</c:v>
                </c:pt>
                <c:pt idx="341">
                  <c:v>1.9974670000000001</c:v>
                </c:pt>
                <c:pt idx="342">
                  <c:v>9.9999997999999993E-3</c:v>
                </c:pt>
                <c:pt idx="343">
                  <c:v>9.9999997999999993E-3</c:v>
                </c:pt>
                <c:pt idx="344">
                  <c:v>9.9999997999999993E-3</c:v>
                </c:pt>
                <c:pt idx="345">
                  <c:v>9.9999997999999993E-3</c:v>
                </c:pt>
                <c:pt idx="346">
                  <c:v>9.9999997999999993E-3</c:v>
                </c:pt>
                <c:pt idx="347">
                  <c:v>9.9999997999999993E-3</c:v>
                </c:pt>
                <c:pt idx="348">
                  <c:v>9.9999997999999993E-3</c:v>
                </c:pt>
                <c:pt idx="349">
                  <c:v>9.9999997999999993E-3</c:v>
                </c:pt>
                <c:pt idx="350">
                  <c:v>9.9999997999999993E-3</c:v>
                </c:pt>
                <c:pt idx="351">
                  <c:v>9.9999997999999993E-3</c:v>
                </c:pt>
                <c:pt idx="352">
                  <c:v>9.9999997999999993E-3</c:v>
                </c:pt>
                <c:pt idx="353">
                  <c:v>9.9999997999999993E-3</c:v>
                </c:pt>
                <c:pt idx="354">
                  <c:v>9.9999997999999993E-3</c:v>
                </c:pt>
                <c:pt idx="355">
                  <c:v>9.9999997999999993E-3</c:v>
                </c:pt>
                <c:pt idx="356">
                  <c:v>9.9999997999999993E-3</c:v>
                </c:pt>
                <c:pt idx="357">
                  <c:v>9.9999997999999993E-3</c:v>
                </c:pt>
                <c:pt idx="358">
                  <c:v>9.9999997999999993E-3</c:v>
                </c:pt>
                <c:pt idx="359">
                  <c:v>1.0010688E-2</c:v>
                </c:pt>
                <c:pt idx="360">
                  <c:v>1.2680792E-2</c:v>
                </c:pt>
                <c:pt idx="361">
                  <c:v>1.0083682E-2</c:v>
                </c:pt>
                <c:pt idx="362">
                  <c:v>1.0098269E-2</c:v>
                </c:pt>
                <c:pt idx="363">
                  <c:v>1.0112538000000001E-2</c:v>
                </c:pt>
                <c:pt idx="364">
                  <c:v>1.2344154E-2</c:v>
                </c:pt>
                <c:pt idx="365">
                  <c:v>2.0001976000000001E-2</c:v>
                </c:pt>
                <c:pt idx="366">
                  <c:v>1.2325333000000001E-2</c:v>
                </c:pt>
                <c:pt idx="367">
                  <c:v>2.3094039E-2</c:v>
                </c:pt>
                <c:pt idx="368">
                  <c:v>1.8499110000000001</c:v>
                </c:pt>
                <c:pt idx="369">
                  <c:v>1.846255</c:v>
                </c:pt>
                <c:pt idx="370">
                  <c:v>1.828983</c:v>
                </c:pt>
                <c:pt idx="371">
                  <c:v>1.827059</c:v>
                </c:pt>
                <c:pt idx="372">
                  <c:v>1.843963</c:v>
                </c:pt>
                <c:pt idx="373">
                  <c:v>1.7969139999999999</c:v>
                </c:pt>
                <c:pt idx="374">
                  <c:v>1.8233980000000001</c:v>
                </c:pt>
                <c:pt idx="375">
                  <c:v>1.8435859999999999</c:v>
                </c:pt>
                <c:pt idx="376">
                  <c:v>1.7790760000000001</c:v>
                </c:pt>
                <c:pt idx="377">
                  <c:v>4.0324873999999997E-2</c:v>
                </c:pt>
                <c:pt idx="378">
                  <c:v>1.9507317E-2</c:v>
                </c:pt>
                <c:pt idx="379">
                  <c:v>2.0000039000000001E-2</c:v>
                </c:pt>
                <c:pt idx="380">
                  <c:v>1.9993489999999999E-2</c:v>
                </c:pt>
                <c:pt idx="381">
                  <c:v>1.0592166E-2</c:v>
                </c:pt>
                <c:pt idx="382">
                  <c:v>9.9999997999999993E-3</c:v>
                </c:pt>
                <c:pt idx="383">
                  <c:v>9.9999997999999993E-3</c:v>
                </c:pt>
                <c:pt idx="384">
                  <c:v>9.9999997999999993E-3</c:v>
                </c:pt>
                <c:pt idx="385">
                  <c:v>9.9999997999999993E-3</c:v>
                </c:pt>
                <c:pt idx="386">
                  <c:v>9.9999997999999993E-3</c:v>
                </c:pt>
                <c:pt idx="387">
                  <c:v>1.2973250000000001</c:v>
                </c:pt>
                <c:pt idx="388">
                  <c:v>1.2963690000000001</c:v>
                </c:pt>
                <c:pt idx="389">
                  <c:v>1.315849</c:v>
                </c:pt>
                <c:pt idx="390">
                  <c:v>1.2770969999999999</c:v>
                </c:pt>
                <c:pt idx="391">
                  <c:v>1.318929</c:v>
                </c:pt>
                <c:pt idx="392">
                  <c:v>1.299159</c:v>
                </c:pt>
                <c:pt idx="393">
                  <c:v>1.343173</c:v>
                </c:pt>
                <c:pt idx="394">
                  <c:v>1.367416</c:v>
                </c:pt>
                <c:pt idx="395">
                  <c:v>1.32226</c:v>
                </c:pt>
                <c:pt idx="396">
                  <c:v>1.3913990000000001</c:v>
                </c:pt>
                <c:pt idx="397">
                  <c:v>1.349078</c:v>
                </c:pt>
                <c:pt idx="398">
                  <c:v>1.395546</c:v>
                </c:pt>
                <c:pt idx="399">
                  <c:v>1.409375</c:v>
                </c:pt>
                <c:pt idx="400">
                  <c:v>1.4107229999999999</c:v>
                </c:pt>
                <c:pt idx="401">
                  <c:v>1.4079489999999999</c:v>
                </c:pt>
                <c:pt idx="402">
                  <c:v>1.3651629999999999</c:v>
                </c:pt>
                <c:pt idx="403">
                  <c:v>1.342346</c:v>
                </c:pt>
                <c:pt idx="404">
                  <c:v>2.3454138999999999E-2</c:v>
                </c:pt>
                <c:pt idx="405">
                  <c:v>1.0137863E-2</c:v>
                </c:pt>
                <c:pt idx="406">
                  <c:v>1.0071541E-2</c:v>
                </c:pt>
                <c:pt idx="407">
                  <c:v>1.0170726999999999E-2</c:v>
                </c:pt>
                <c:pt idx="408">
                  <c:v>2.0000114999999999E-2</c:v>
                </c:pt>
                <c:pt idx="409">
                  <c:v>1.0171894000000001E-2</c:v>
                </c:pt>
                <c:pt idx="410">
                  <c:v>1.8960240999999999E-2</c:v>
                </c:pt>
                <c:pt idx="411">
                  <c:v>1.0053428E-2</c:v>
                </c:pt>
                <c:pt idx="412">
                  <c:v>1.004964E-2</c:v>
                </c:pt>
                <c:pt idx="413">
                  <c:v>1.9778177000000001E-2</c:v>
                </c:pt>
                <c:pt idx="414">
                  <c:v>1.0041918E-2</c:v>
                </c:pt>
                <c:pt idx="415">
                  <c:v>1.6774720999999999E-2</c:v>
                </c:pt>
                <c:pt idx="416">
                  <c:v>1.002805E-2</c:v>
                </c:pt>
                <c:pt idx="417">
                  <c:v>1.3859913E-2</c:v>
                </c:pt>
                <c:pt idx="418">
                  <c:v>1.0017702E-2</c:v>
                </c:pt>
                <c:pt idx="419">
                  <c:v>1.0011612E-2</c:v>
                </c:pt>
                <c:pt idx="420">
                  <c:v>9.9999997999999993E-3</c:v>
                </c:pt>
                <c:pt idx="421">
                  <c:v>9.9999997999999993E-3</c:v>
                </c:pt>
                <c:pt idx="422">
                  <c:v>9.9999997999999993E-3</c:v>
                </c:pt>
                <c:pt idx="423">
                  <c:v>9.9999997999999993E-3</c:v>
                </c:pt>
                <c:pt idx="424">
                  <c:v>9.9999997999999993E-3</c:v>
                </c:pt>
                <c:pt idx="425">
                  <c:v>9.9999997999999993E-3</c:v>
                </c:pt>
                <c:pt idx="426">
                  <c:v>9.9999997999999993E-3</c:v>
                </c:pt>
                <c:pt idx="427">
                  <c:v>9.9999997999999993E-3</c:v>
                </c:pt>
                <c:pt idx="428">
                  <c:v>9.9999997999999993E-3</c:v>
                </c:pt>
                <c:pt idx="429">
                  <c:v>9.9999997999999993E-3</c:v>
                </c:pt>
                <c:pt idx="430">
                  <c:v>1.0312250000000001</c:v>
                </c:pt>
                <c:pt idx="431">
                  <c:v>1.0323329999999999</c:v>
                </c:pt>
                <c:pt idx="432">
                  <c:v>1.1138349999999999</c:v>
                </c:pt>
                <c:pt idx="433">
                  <c:v>1.119081</c:v>
                </c:pt>
                <c:pt idx="434">
                  <c:v>1.110144</c:v>
                </c:pt>
                <c:pt idx="435">
                  <c:v>1.199689</c:v>
                </c:pt>
                <c:pt idx="436">
                  <c:v>1.1957549999999999</c:v>
                </c:pt>
                <c:pt idx="437">
                  <c:v>1.211087</c:v>
                </c:pt>
                <c:pt idx="438">
                  <c:v>1.2236199999999999</c:v>
                </c:pt>
                <c:pt idx="439">
                  <c:v>9.9999997999999993E-3</c:v>
                </c:pt>
                <c:pt idx="440">
                  <c:v>1.3421412000000001E-2</c:v>
                </c:pt>
                <c:pt idx="441">
                  <c:v>2.0000067999999999E-2</c:v>
                </c:pt>
                <c:pt idx="442">
                  <c:v>1.3745083999999999E-2</c:v>
                </c:pt>
                <c:pt idx="443">
                  <c:v>1.3283926E-2</c:v>
                </c:pt>
                <c:pt idx="444">
                  <c:v>2.0000015999999999E-2</c:v>
                </c:pt>
                <c:pt idx="445">
                  <c:v>1.6493440000000002E-2</c:v>
                </c:pt>
                <c:pt idx="446">
                  <c:v>2.0000548999999999E-2</c:v>
                </c:pt>
                <c:pt idx="447">
                  <c:v>1.6410045000000002E-2</c:v>
                </c:pt>
                <c:pt idx="448">
                  <c:v>2.0000199E-2</c:v>
                </c:pt>
                <c:pt idx="449">
                  <c:v>1.2997544999999999E-2</c:v>
                </c:pt>
                <c:pt idx="450">
                  <c:v>1.2173165E-2</c:v>
                </c:pt>
                <c:pt idx="451">
                  <c:v>2.0000223000000001E-2</c:v>
                </c:pt>
                <c:pt idx="452">
                  <c:v>1.3424558E-2</c:v>
                </c:pt>
                <c:pt idx="453">
                  <c:v>2.0001376000000001E-2</c:v>
                </c:pt>
                <c:pt idx="454">
                  <c:v>1.1578431E-2</c:v>
                </c:pt>
                <c:pt idx="455">
                  <c:v>1.4230065E-2</c:v>
                </c:pt>
                <c:pt idx="456">
                  <c:v>2.0000939999999998E-2</c:v>
                </c:pt>
                <c:pt idx="457">
                  <c:v>1.4977683E-2</c:v>
                </c:pt>
                <c:pt idx="458">
                  <c:v>2.0000007E-2</c:v>
                </c:pt>
                <c:pt idx="459">
                  <c:v>1.1146016999999999E-2</c:v>
                </c:pt>
                <c:pt idx="460">
                  <c:v>9.9999997999999993E-3</c:v>
                </c:pt>
                <c:pt idx="461">
                  <c:v>9.9999997999999993E-3</c:v>
                </c:pt>
                <c:pt idx="462">
                  <c:v>9.9999997999999993E-3</c:v>
                </c:pt>
                <c:pt idx="463">
                  <c:v>9.9999997999999993E-3</c:v>
                </c:pt>
                <c:pt idx="464">
                  <c:v>9.9999997999999993E-3</c:v>
                </c:pt>
                <c:pt idx="465">
                  <c:v>9.9999997999999993E-3</c:v>
                </c:pt>
                <c:pt idx="466">
                  <c:v>1.2730250000000001</c:v>
                </c:pt>
                <c:pt idx="467">
                  <c:v>1.292988</c:v>
                </c:pt>
                <c:pt idx="468">
                  <c:v>1.331963</c:v>
                </c:pt>
                <c:pt idx="469">
                  <c:v>1.3235330000000001</c:v>
                </c:pt>
                <c:pt idx="470">
                  <c:v>1.3426899999999999</c:v>
                </c:pt>
                <c:pt idx="471">
                  <c:v>1.3488500000000001</c:v>
                </c:pt>
                <c:pt idx="472">
                  <c:v>1.348231</c:v>
                </c:pt>
                <c:pt idx="473">
                  <c:v>1.4437070000000001</c:v>
                </c:pt>
                <c:pt idx="474">
                  <c:v>1.458637</c:v>
                </c:pt>
                <c:pt idx="475">
                  <c:v>9.9999997999999993E-3</c:v>
                </c:pt>
                <c:pt idx="476">
                  <c:v>9.9999997999999993E-3</c:v>
                </c:pt>
                <c:pt idx="477">
                  <c:v>9.9999997999999993E-3</c:v>
                </c:pt>
                <c:pt idx="478">
                  <c:v>9.9999997999999993E-3</c:v>
                </c:pt>
                <c:pt idx="479">
                  <c:v>9.9999997999999993E-3</c:v>
                </c:pt>
                <c:pt idx="480">
                  <c:v>1.0582841000000001E-2</c:v>
                </c:pt>
                <c:pt idx="481">
                  <c:v>1.9194475999999999E-2</c:v>
                </c:pt>
                <c:pt idx="482">
                  <c:v>2.0000027E-2</c:v>
                </c:pt>
                <c:pt idx="483">
                  <c:v>1.9997899999999999E-2</c:v>
                </c:pt>
                <c:pt idx="484">
                  <c:v>2.0000013000000001E-2</c:v>
                </c:pt>
                <c:pt idx="485">
                  <c:v>1.8595671000000001E-2</c:v>
                </c:pt>
                <c:pt idx="486">
                  <c:v>1.7706636000000001E-2</c:v>
                </c:pt>
                <c:pt idx="487">
                  <c:v>2.0000283000000001E-2</c:v>
                </c:pt>
                <c:pt idx="488">
                  <c:v>1.7280145E-2</c:v>
                </c:pt>
                <c:pt idx="489">
                  <c:v>1.6741246000000001E-2</c:v>
                </c:pt>
                <c:pt idx="490">
                  <c:v>1.2430243000000001E-2</c:v>
                </c:pt>
                <c:pt idx="491">
                  <c:v>2.0000213999999999E-2</c:v>
                </c:pt>
                <c:pt idx="492">
                  <c:v>1.2070904E-2</c:v>
                </c:pt>
                <c:pt idx="493">
                  <c:v>1.6500398999999999E-2</c:v>
                </c:pt>
                <c:pt idx="494">
                  <c:v>2.0000021999999999E-2</c:v>
                </c:pt>
                <c:pt idx="495">
                  <c:v>1.9998707000000001E-2</c:v>
                </c:pt>
                <c:pt idx="496">
                  <c:v>2.0000319999999999E-2</c:v>
                </c:pt>
                <c:pt idx="497">
                  <c:v>1.6601438E-2</c:v>
                </c:pt>
                <c:pt idx="498">
                  <c:v>1.0305959999999999E-2</c:v>
                </c:pt>
                <c:pt idx="499">
                  <c:v>1.5688649999999998E-2</c:v>
                </c:pt>
                <c:pt idx="500">
                  <c:v>1.0030354999999999E-2</c:v>
                </c:pt>
                <c:pt idx="501">
                  <c:v>1.2070369999999999</c:v>
                </c:pt>
                <c:pt idx="502">
                  <c:v>1.239911</c:v>
                </c:pt>
                <c:pt idx="503">
                  <c:v>1.2265969999999999</c:v>
                </c:pt>
                <c:pt idx="504">
                  <c:v>1.297183</c:v>
                </c:pt>
                <c:pt idx="505">
                  <c:v>1.2960910000000001</c:v>
                </c:pt>
                <c:pt idx="506">
                  <c:v>1.3336600000000001</c:v>
                </c:pt>
                <c:pt idx="507">
                  <c:v>1.3413489999999999</c:v>
                </c:pt>
                <c:pt idx="508">
                  <c:v>1.337464</c:v>
                </c:pt>
                <c:pt idx="509">
                  <c:v>1.4007959999999999</c:v>
                </c:pt>
                <c:pt idx="510">
                  <c:v>1.4070370000000001</c:v>
                </c:pt>
                <c:pt idx="511">
                  <c:v>9.9999997999999993E-3</c:v>
                </c:pt>
                <c:pt idx="512">
                  <c:v>9.9999997999999993E-3</c:v>
                </c:pt>
                <c:pt idx="513">
                  <c:v>1.2062379999999999</c:v>
                </c:pt>
                <c:pt idx="514">
                  <c:v>1.2054180000000001</c:v>
                </c:pt>
                <c:pt idx="515">
                  <c:v>1.2002630000000001</c:v>
                </c:pt>
                <c:pt idx="516">
                  <c:v>1.20109</c:v>
                </c:pt>
                <c:pt idx="517">
                  <c:v>1.206345</c:v>
                </c:pt>
                <c:pt idx="518">
                  <c:v>1.2791239999999999</c:v>
                </c:pt>
                <c:pt idx="519">
                  <c:v>1.2727839999999999</c:v>
                </c:pt>
                <c:pt idx="520">
                  <c:v>1.2568079999999999</c:v>
                </c:pt>
                <c:pt idx="521">
                  <c:v>1.338802</c:v>
                </c:pt>
                <c:pt idx="522">
                  <c:v>1.330624</c:v>
                </c:pt>
                <c:pt idx="523">
                  <c:v>1.366776</c:v>
                </c:pt>
                <c:pt idx="524">
                  <c:v>1.368436</c:v>
                </c:pt>
                <c:pt idx="525">
                  <c:v>1.391856</c:v>
                </c:pt>
                <c:pt idx="526">
                  <c:v>1.4027400000000001</c:v>
                </c:pt>
                <c:pt idx="527">
                  <c:v>1.3951709999999999</c:v>
                </c:pt>
                <c:pt idx="528">
                  <c:v>1.472234</c:v>
                </c:pt>
                <c:pt idx="529">
                  <c:v>1.451006</c:v>
                </c:pt>
                <c:pt idx="530">
                  <c:v>2.5971066000000001E-2</c:v>
                </c:pt>
                <c:pt idx="531">
                  <c:v>1.0742198999999999E-2</c:v>
                </c:pt>
                <c:pt idx="532">
                  <c:v>2.0001601000000001E-2</c:v>
                </c:pt>
                <c:pt idx="533">
                  <c:v>1.0609736E-2</c:v>
                </c:pt>
                <c:pt idx="534">
                  <c:v>1.8898214999999999E-2</c:v>
                </c:pt>
                <c:pt idx="535">
                  <c:v>1.0044801000000001E-2</c:v>
                </c:pt>
                <c:pt idx="536">
                  <c:v>1.00356E-2</c:v>
                </c:pt>
                <c:pt idx="537">
                  <c:v>1.8482782E-2</c:v>
                </c:pt>
                <c:pt idx="538">
                  <c:v>1.0033824E-2</c:v>
                </c:pt>
                <c:pt idx="539">
                  <c:v>1.1460929999999999E-2</c:v>
                </c:pt>
                <c:pt idx="540">
                  <c:v>1.00062E-2</c:v>
                </c:pt>
                <c:pt idx="541">
                  <c:v>9.9999997999999993E-3</c:v>
                </c:pt>
                <c:pt idx="542">
                  <c:v>9.9999997999999993E-3</c:v>
                </c:pt>
                <c:pt idx="543">
                  <c:v>9.9999997999999993E-3</c:v>
                </c:pt>
                <c:pt idx="544">
                  <c:v>9.9999997999999993E-3</c:v>
                </c:pt>
                <c:pt idx="545">
                  <c:v>9.9999997999999993E-3</c:v>
                </c:pt>
                <c:pt idx="546">
                  <c:v>9.9999997999999993E-3</c:v>
                </c:pt>
                <c:pt idx="547">
                  <c:v>9.9999997999999993E-3</c:v>
                </c:pt>
                <c:pt idx="548">
                  <c:v>9.9999997999999993E-3</c:v>
                </c:pt>
                <c:pt idx="549">
                  <c:v>9.9999997999999993E-3</c:v>
                </c:pt>
                <c:pt idx="550">
                  <c:v>9.9999997999999993E-3</c:v>
                </c:pt>
                <c:pt idx="551">
                  <c:v>9.9999997999999993E-3</c:v>
                </c:pt>
                <c:pt idx="552">
                  <c:v>9.9999997999999993E-3</c:v>
                </c:pt>
                <c:pt idx="553">
                  <c:v>9.9999997999999993E-3</c:v>
                </c:pt>
                <c:pt idx="554">
                  <c:v>1.9346239999999999</c:v>
                </c:pt>
                <c:pt idx="555">
                  <c:v>1.93953</c:v>
                </c:pt>
                <c:pt idx="556">
                  <c:v>2.013468</c:v>
                </c:pt>
                <c:pt idx="557">
                  <c:v>2.019361</c:v>
                </c:pt>
                <c:pt idx="558">
                  <c:v>2.0115150000000002</c:v>
                </c:pt>
                <c:pt idx="559">
                  <c:v>2.0930279999999999</c:v>
                </c:pt>
                <c:pt idx="560">
                  <c:v>2.0931899999999999</c:v>
                </c:pt>
                <c:pt idx="561">
                  <c:v>2.118824</c:v>
                </c:pt>
                <c:pt idx="562">
                  <c:v>2.1257700000000002</c:v>
                </c:pt>
                <c:pt idx="563">
                  <c:v>2.175932</c:v>
                </c:pt>
                <c:pt idx="564">
                  <c:v>2.1833670000000001</c:v>
                </c:pt>
                <c:pt idx="565">
                  <c:v>2.1475460000000002</c:v>
                </c:pt>
                <c:pt idx="566">
                  <c:v>2.1161560000000001</c:v>
                </c:pt>
                <c:pt idx="567">
                  <c:v>2.1057389999999998</c:v>
                </c:pt>
                <c:pt idx="568">
                  <c:v>2.1953040000000001</c:v>
                </c:pt>
                <c:pt idx="569">
                  <c:v>2.1596229999999998</c:v>
                </c:pt>
                <c:pt idx="570">
                  <c:v>2.193594</c:v>
                </c:pt>
                <c:pt idx="571">
                  <c:v>2.2004419999999998</c:v>
                </c:pt>
                <c:pt idx="572">
                  <c:v>2.2003910000000002</c:v>
                </c:pt>
                <c:pt idx="573">
                  <c:v>2.2756919999999998</c:v>
                </c:pt>
                <c:pt idx="574">
                  <c:v>2.2572570000000001</c:v>
                </c:pt>
                <c:pt idx="575">
                  <c:v>2.3529710000000001</c:v>
                </c:pt>
                <c:pt idx="576">
                  <c:v>2.3207749999999998</c:v>
                </c:pt>
                <c:pt idx="577">
                  <c:v>2.333224</c:v>
                </c:pt>
                <c:pt idx="578">
                  <c:v>2.373218</c:v>
                </c:pt>
                <c:pt idx="579">
                  <c:v>2.385659</c:v>
                </c:pt>
                <c:pt idx="580">
                  <c:v>2.4021309999999998</c:v>
                </c:pt>
                <c:pt idx="581">
                  <c:v>2.4137230000000001</c:v>
                </c:pt>
                <c:pt idx="582">
                  <c:v>2.460496</c:v>
                </c:pt>
                <c:pt idx="583">
                  <c:v>2.4559660000000001</c:v>
                </c:pt>
                <c:pt idx="584">
                  <c:v>2.4613649999999998</c:v>
                </c:pt>
                <c:pt idx="585">
                  <c:v>2.504785</c:v>
                </c:pt>
                <c:pt idx="586">
                  <c:v>2.4891549999999998</c:v>
                </c:pt>
                <c:pt idx="587">
                  <c:v>2.510084</c:v>
                </c:pt>
                <c:pt idx="588">
                  <c:v>2.5138590000000001</c:v>
                </c:pt>
                <c:pt idx="589">
                  <c:v>2.5344540000000002</c:v>
                </c:pt>
                <c:pt idx="590">
                  <c:v>2.554948</c:v>
                </c:pt>
                <c:pt idx="591">
                  <c:v>2.5659380000000001</c:v>
                </c:pt>
                <c:pt idx="592">
                  <c:v>2.5493190000000001</c:v>
                </c:pt>
                <c:pt idx="593">
                  <c:v>2.5156480000000001</c:v>
                </c:pt>
                <c:pt idx="594">
                  <c:v>2.536098</c:v>
                </c:pt>
                <c:pt idx="595">
                  <c:v>2.5105490000000001</c:v>
                </c:pt>
                <c:pt idx="596">
                  <c:v>2.5238640000000001</c:v>
                </c:pt>
                <c:pt idx="597">
                  <c:v>2.5217179999999999</c:v>
                </c:pt>
                <c:pt idx="598">
                  <c:v>2.5178859999999998</c:v>
                </c:pt>
                <c:pt idx="599">
                  <c:v>2.5303239999999998</c:v>
                </c:pt>
                <c:pt idx="600">
                  <c:v>2.4925619999999999</c:v>
                </c:pt>
                <c:pt idx="601">
                  <c:v>2.538198</c:v>
                </c:pt>
                <c:pt idx="602">
                  <c:v>2.5416569999999998</c:v>
                </c:pt>
                <c:pt idx="603">
                  <c:v>2.5637500000000002</c:v>
                </c:pt>
                <c:pt idx="604">
                  <c:v>2.575364</c:v>
                </c:pt>
                <c:pt idx="605">
                  <c:v>2.5518930000000002</c:v>
                </c:pt>
                <c:pt idx="606">
                  <c:v>2.5179239999999998</c:v>
                </c:pt>
                <c:pt idx="607">
                  <c:v>2.5148519999999999</c:v>
                </c:pt>
                <c:pt idx="608">
                  <c:v>2.5136340000000001</c:v>
                </c:pt>
                <c:pt idx="609">
                  <c:v>2.5286200000000001</c:v>
                </c:pt>
                <c:pt idx="610">
                  <c:v>2.5302289999999998</c:v>
                </c:pt>
                <c:pt idx="611">
                  <c:v>2.5575060000000001</c:v>
                </c:pt>
                <c:pt idx="612">
                  <c:v>2.539758</c:v>
                </c:pt>
                <c:pt idx="613">
                  <c:v>2.5394019999999999</c:v>
                </c:pt>
                <c:pt idx="614">
                  <c:v>2.6161910000000002</c:v>
                </c:pt>
                <c:pt idx="615">
                  <c:v>2.640107</c:v>
                </c:pt>
                <c:pt idx="616">
                  <c:v>2.8136350000000001</c:v>
                </c:pt>
                <c:pt idx="617">
                  <c:v>2.804265</c:v>
                </c:pt>
                <c:pt idx="618">
                  <c:v>2.9992169999999998</c:v>
                </c:pt>
                <c:pt idx="619">
                  <c:v>2.97573</c:v>
                </c:pt>
              </c:numCache>
            </c:numRef>
          </c:yVal>
          <c:smooth val="0"/>
          <c:extLst>
            <c:ext xmlns:c16="http://schemas.microsoft.com/office/drawing/2014/chart" uri="{C3380CC4-5D6E-409C-BE32-E72D297353CC}">
              <c16:uniqueId val="{00000002-DDEC-4211-A3D5-572EBA06A245}"/>
            </c:ext>
          </c:extLst>
        </c:ser>
        <c:ser>
          <c:idx val="3"/>
          <c:order val="3"/>
          <c:tx>
            <c:v>AMR4</c:v>
          </c:tx>
          <c:spPr>
            <a:ln w="19050" cap="rnd">
              <a:solidFill>
                <a:srgbClr val="0070C0"/>
              </a:solidFill>
              <a:round/>
            </a:ln>
            <a:effectLst/>
          </c:spPr>
          <c:marker>
            <c:symbol val="none"/>
          </c:marker>
          <c:xVal>
            <c:numRef>
              <c:f>'[Microsoft PowerPoint 中的图表]Sheet5'!$AJ$1:$AJ$620</c:f>
              <c:numCache>
                <c:formatCode>General</c:formatCode>
                <c:ptCount val="62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pt idx="600">
                  <c:v>2627.1875</c:v>
                </c:pt>
                <c:pt idx="601">
                  <c:v>2631.5625</c:v>
                </c:pt>
                <c:pt idx="602">
                  <c:v>2635.9375</c:v>
                </c:pt>
                <c:pt idx="603">
                  <c:v>2640.3125</c:v>
                </c:pt>
                <c:pt idx="604">
                  <c:v>2644.6875</c:v>
                </c:pt>
                <c:pt idx="605">
                  <c:v>2649.0625</c:v>
                </c:pt>
                <c:pt idx="606">
                  <c:v>2653.4375</c:v>
                </c:pt>
                <c:pt idx="607">
                  <c:v>2657.8125</c:v>
                </c:pt>
                <c:pt idx="608">
                  <c:v>2662.1875</c:v>
                </c:pt>
                <c:pt idx="609">
                  <c:v>2666.5625</c:v>
                </c:pt>
                <c:pt idx="610">
                  <c:v>2670.9375</c:v>
                </c:pt>
                <c:pt idx="611">
                  <c:v>2675.3125</c:v>
                </c:pt>
                <c:pt idx="612">
                  <c:v>2679.6875</c:v>
                </c:pt>
                <c:pt idx="613">
                  <c:v>2684.0625</c:v>
                </c:pt>
                <c:pt idx="614">
                  <c:v>2688.4375</c:v>
                </c:pt>
                <c:pt idx="615">
                  <c:v>2692.8125</c:v>
                </c:pt>
                <c:pt idx="616">
                  <c:v>2697.1875</c:v>
                </c:pt>
                <c:pt idx="617">
                  <c:v>2701.5625</c:v>
                </c:pt>
                <c:pt idx="618">
                  <c:v>2705.9375</c:v>
                </c:pt>
                <c:pt idx="619">
                  <c:v>2710.3125</c:v>
                </c:pt>
              </c:numCache>
            </c:numRef>
          </c:xVal>
          <c:yVal>
            <c:numRef>
              <c:f>'[Microsoft PowerPoint 中的图表]Sheet5'!$AH$1:$AH$620</c:f>
              <c:numCache>
                <c:formatCode>General</c:formatCode>
                <c:ptCount val="620"/>
                <c:pt idx="0">
                  <c:v>2.1847300000000001</c:v>
                </c:pt>
                <c:pt idx="1">
                  <c:v>2.4121450000000002</c:v>
                </c:pt>
                <c:pt idx="2">
                  <c:v>2.196107</c:v>
                </c:pt>
                <c:pt idx="3">
                  <c:v>2.1387999999999998</c:v>
                </c:pt>
                <c:pt idx="4">
                  <c:v>2.0793889999999999</c:v>
                </c:pt>
                <c:pt idx="5">
                  <c:v>1.9996970000000001</c:v>
                </c:pt>
                <c:pt idx="6">
                  <c:v>1.9746900000000001</c:v>
                </c:pt>
                <c:pt idx="7">
                  <c:v>1.8654059999999999</c:v>
                </c:pt>
                <c:pt idx="8">
                  <c:v>1.7758400000000001</c:v>
                </c:pt>
                <c:pt idx="9">
                  <c:v>1.4527060000000001</c:v>
                </c:pt>
                <c:pt idx="10">
                  <c:v>1.255029</c:v>
                </c:pt>
                <c:pt idx="11">
                  <c:v>1.3048470000000001</c:v>
                </c:pt>
                <c:pt idx="12">
                  <c:v>1.3455900000000001</c:v>
                </c:pt>
                <c:pt idx="13">
                  <c:v>1.3943019999999999</c:v>
                </c:pt>
                <c:pt idx="14">
                  <c:v>1.4535610000000001</c:v>
                </c:pt>
                <c:pt idx="15">
                  <c:v>1.5462830000000001</c:v>
                </c:pt>
                <c:pt idx="16">
                  <c:v>1.650636</c:v>
                </c:pt>
                <c:pt idx="17">
                  <c:v>1.8097300000000001</c:v>
                </c:pt>
                <c:pt idx="18">
                  <c:v>2.2166389999999998</c:v>
                </c:pt>
                <c:pt idx="19">
                  <c:v>2.6652659999999999</c:v>
                </c:pt>
                <c:pt idx="20">
                  <c:v>2.7733620000000001</c:v>
                </c:pt>
                <c:pt idx="21">
                  <c:v>2.613531</c:v>
                </c:pt>
                <c:pt idx="22">
                  <c:v>2.482723</c:v>
                </c:pt>
                <c:pt idx="23">
                  <c:v>2.3411080000000002</c:v>
                </c:pt>
                <c:pt idx="24">
                  <c:v>2.1839750000000002</c:v>
                </c:pt>
                <c:pt idx="25">
                  <c:v>2.092749</c:v>
                </c:pt>
                <c:pt idx="26">
                  <c:v>1.97221</c:v>
                </c:pt>
                <c:pt idx="27">
                  <c:v>1.932987</c:v>
                </c:pt>
                <c:pt idx="28">
                  <c:v>1.840932</c:v>
                </c:pt>
                <c:pt idx="29">
                  <c:v>1.548522</c:v>
                </c:pt>
                <c:pt idx="30">
                  <c:v>1.388903</c:v>
                </c:pt>
                <c:pt idx="31">
                  <c:v>1.409619</c:v>
                </c:pt>
                <c:pt idx="32">
                  <c:v>1.4447989999999999</c:v>
                </c:pt>
                <c:pt idx="33">
                  <c:v>1.4641280000000001</c:v>
                </c:pt>
                <c:pt idx="34">
                  <c:v>1.4355450000000001</c:v>
                </c:pt>
                <c:pt idx="35">
                  <c:v>1.4118230000000001</c:v>
                </c:pt>
                <c:pt idx="36">
                  <c:v>1.3863049999999999</c:v>
                </c:pt>
                <c:pt idx="37">
                  <c:v>1.3484149999999999</c:v>
                </c:pt>
                <c:pt idx="38">
                  <c:v>1.355335</c:v>
                </c:pt>
                <c:pt idx="39">
                  <c:v>1.5836250000000001</c:v>
                </c:pt>
                <c:pt idx="40">
                  <c:v>1.745431</c:v>
                </c:pt>
                <c:pt idx="41">
                  <c:v>1.548462</c:v>
                </c:pt>
                <c:pt idx="42">
                  <c:v>1.4854270000000001</c:v>
                </c:pt>
                <c:pt idx="43">
                  <c:v>1.4377800000000001</c:v>
                </c:pt>
                <c:pt idx="44">
                  <c:v>1.4188510000000001</c:v>
                </c:pt>
                <c:pt idx="45">
                  <c:v>1.3913260000000001</c:v>
                </c:pt>
                <c:pt idx="46">
                  <c:v>1.388781</c:v>
                </c:pt>
                <c:pt idx="47">
                  <c:v>1.500386</c:v>
                </c:pt>
                <c:pt idx="48">
                  <c:v>1.6827719999999999</c:v>
                </c:pt>
                <c:pt idx="49">
                  <c:v>1.9039699999999999</c:v>
                </c:pt>
                <c:pt idx="50">
                  <c:v>1.9420519999999999</c:v>
                </c:pt>
                <c:pt idx="51">
                  <c:v>2.0264570000000002</c:v>
                </c:pt>
                <c:pt idx="52">
                  <c:v>2.1143239999999999</c:v>
                </c:pt>
                <c:pt idx="53">
                  <c:v>2.1440410000000001</c:v>
                </c:pt>
                <c:pt idx="54">
                  <c:v>2.1789170000000002</c:v>
                </c:pt>
                <c:pt idx="55">
                  <c:v>2.0389430000000002</c:v>
                </c:pt>
                <c:pt idx="56">
                  <c:v>1.704752</c:v>
                </c:pt>
                <c:pt idx="57">
                  <c:v>9.9999997999999993E-3</c:v>
                </c:pt>
                <c:pt idx="58">
                  <c:v>0.78417499999999996</c:v>
                </c:pt>
                <c:pt idx="59">
                  <c:v>9.9999997999999993E-3</c:v>
                </c:pt>
                <c:pt idx="60">
                  <c:v>0.2370535</c:v>
                </c:pt>
                <c:pt idx="61">
                  <c:v>0.40828730000000002</c:v>
                </c:pt>
                <c:pt idx="62">
                  <c:v>0.41460789999999997</c:v>
                </c:pt>
                <c:pt idx="63">
                  <c:v>0.56770149999999997</c:v>
                </c:pt>
                <c:pt idx="64">
                  <c:v>9.9999997999999993E-3</c:v>
                </c:pt>
                <c:pt idx="65">
                  <c:v>0.52184680000000006</c:v>
                </c:pt>
                <c:pt idx="66">
                  <c:v>0.59853559999999995</c:v>
                </c:pt>
                <c:pt idx="67">
                  <c:v>0.63871979999999995</c:v>
                </c:pt>
                <c:pt idx="68">
                  <c:v>0.74626320000000002</c:v>
                </c:pt>
                <c:pt idx="69">
                  <c:v>0.71959580000000001</c:v>
                </c:pt>
                <c:pt idx="70">
                  <c:v>0.83840219999999999</c:v>
                </c:pt>
                <c:pt idx="71">
                  <c:v>0.80730170000000001</c:v>
                </c:pt>
                <c:pt idx="72">
                  <c:v>0.80917749999999999</c:v>
                </c:pt>
                <c:pt idx="73">
                  <c:v>0.94811710000000005</c:v>
                </c:pt>
                <c:pt idx="74">
                  <c:v>0.82744989999999996</c:v>
                </c:pt>
                <c:pt idx="75">
                  <c:v>0.6148692</c:v>
                </c:pt>
                <c:pt idx="76">
                  <c:v>9.9999997999999993E-3</c:v>
                </c:pt>
                <c:pt idx="77">
                  <c:v>0.4169004</c:v>
                </c:pt>
                <c:pt idx="78">
                  <c:v>9.9999997999999993E-3</c:v>
                </c:pt>
                <c:pt idx="79">
                  <c:v>0.52695049999999999</c:v>
                </c:pt>
                <c:pt idx="80">
                  <c:v>0.65697620000000001</c:v>
                </c:pt>
                <c:pt idx="81">
                  <c:v>9.9999997999999993E-3</c:v>
                </c:pt>
                <c:pt idx="82">
                  <c:v>0.89274710000000002</c:v>
                </c:pt>
                <c:pt idx="83">
                  <c:v>9.9999997999999993E-3</c:v>
                </c:pt>
                <c:pt idx="84">
                  <c:v>0.89585820000000005</c:v>
                </c:pt>
                <c:pt idx="85">
                  <c:v>1.1436390000000001</c:v>
                </c:pt>
                <c:pt idx="86">
                  <c:v>1.1404970000000001</c:v>
                </c:pt>
                <c:pt idx="87">
                  <c:v>1.344482</c:v>
                </c:pt>
                <c:pt idx="88">
                  <c:v>1.405168</c:v>
                </c:pt>
                <c:pt idx="89">
                  <c:v>1.4195500000000001</c:v>
                </c:pt>
                <c:pt idx="90">
                  <c:v>1.4618279999999999</c:v>
                </c:pt>
                <c:pt idx="91">
                  <c:v>1.423794</c:v>
                </c:pt>
                <c:pt idx="92">
                  <c:v>1.4252309999999999</c:v>
                </c:pt>
                <c:pt idx="93">
                  <c:v>1.470105</c:v>
                </c:pt>
                <c:pt idx="94">
                  <c:v>1.5253589999999999</c:v>
                </c:pt>
                <c:pt idx="95">
                  <c:v>9.9999997999999993E-3</c:v>
                </c:pt>
                <c:pt idx="96">
                  <c:v>1.480442</c:v>
                </c:pt>
                <c:pt idx="97">
                  <c:v>9.9999997999999993E-3</c:v>
                </c:pt>
                <c:pt idx="98">
                  <c:v>1.437157</c:v>
                </c:pt>
                <c:pt idx="99">
                  <c:v>1.437657</c:v>
                </c:pt>
                <c:pt idx="100">
                  <c:v>9.9999997999999993E-3</c:v>
                </c:pt>
                <c:pt idx="101">
                  <c:v>1.3838349999999999</c:v>
                </c:pt>
                <c:pt idx="102">
                  <c:v>9.9999997999999993E-3</c:v>
                </c:pt>
                <c:pt idx="103">
                  <c:v>1.1419589999999999</c:v>
                </c:pt>
                <c:pt idx="104">
                  <c:v>1.1514960000000001</c:v>
                </c:pt>
                <c:pt idx="105">
                  <c:v>1.1579980000000001</c:v>
                </c:pt>
                <c:pt idx="106">
                  <c:v>1.1308370000000001</c:v>
                </c:pt>
                <c:pt idx="107">
                  <c:v>1.14256</c:v>
                </c:pt>
                <c:pt idx="108">
                  <c:v>1.132836</c:v>
                </c:pt>
                <c:pt idx="109">
                  <c:v>1.124231</c:v>
                </c:pt>
                <c:pt idx="110">
                  <c:v>1.1128359999999999</c:v>
                </c:pt>
                <c:pt idx="111">
                  <c:v>1.0863100000000001</c:v>
                </c:pt>
                <c:pt idx="112">
                  <c:v>1.11371</c:v>
                </c:pt>
                <c:pt idx="113">
                  <c:v>1.0647249999999999</c:v>
                </c:pt>
                <c:pt idx="114">
                  <c:v>1.039647</c:v>
                </c:pt>
                <c:pt idx="115">
                  <c:v>1.025685</c:v>
                </c:pt>
                <c:pt idx="116">
                  <c:v>0.98488989999999998</c:v>
                </c:pt>
                <c:pt idx="117">
                  <c:v>0.96060619999999997</c:v>
                </c:pt>
                <c:pt idx="118">
                  <c:v>0.91700210000000004</c:v>
                </c:pt>
                <c:pt idx="119">
                  <c:v>0.90615250000000003</c:v>
                </c:pt>
                <c:pt idx="120">
                  <c:v>0.89324329999999996</c:v>
                </c:pt>
                <c:pt idx="121">
                  <c:v>0.88607400000000003</c:v>
                </c:pt>
                <c:pt idx="122">
                  <c:v>0.8281366</c:v>
                </c:pt>
                <c:pt idx="123">
                  <c:v>0.77925319999999998</c:v>
                </c:pt>
                <c:pt idx="124">
                  <c:v>0.74439379999999999</c:v>
                </c:pt>
                <c:pt idx="125">
                  <c:v>0.78455370000000002</c:v>
                </c:pt>
                <c:pt idx="126">
                  <c:v>0.79879370000000005</c:v>
                </c:pt>
                <c:pt idx="127">
                  <c:v>0.76406289999999999</c:v>
                </c:pt>
                <c:pt idx="128">
                  <c:v>0.73454560000000002</c:v>
                </c:pt>
                <c:pt idx="129">
                  <c:v>0.69176159999999998</c:v>
                </c:pt>
                <c:pt idx="130">
                  <c:v>0.68907830000000003</c:v>
                </c:pt>
                <c:pt idx="131">
                  <c:v>0.68442460000000005</c:v>
                </c:pt>
                <c:pt idx="132">
                  <c:v>0.71528970000000003</c:v>
                </c:pt>
                <c:pt idx="133">
                  <c:v>0.72501170000000004</c:v>
                </c:pt>
                <c:pt idx="134">
                  <c:v>0.68450800000000001</c:v>
                </c:pt>
                <c:pt idx="135">
                  <c:v>0.70557599999999998</c:v>
                </c:pt>
                <c:pt idx="136">
                  <c:v>0.70647249999999995</c:v>
                </c:pt>
                <c:pt idx="137">
                  <c:v>0.74124559999999995</c:v>
                </c:pt>
                <c:pt idx="138">
                  <c:v>0.7370835</c:v>
                </c:pt>
                <c:pt idx="139">
                  <c:v>0.70654479999999997</c:v>
                </c:pt>
                <c:pt idx="140">
                  <c:v>0.70948710000000004</c:v>
                </c:pt>
                <c:pt idx="141">
                  <c:v>0.71818389999999999</c:v>
                </c:pt>
                <c:pt idx="142">
                  <c:v>0.73150059999999995</c:v>
                </c:pt>
                <c:pt idx="143">
                  <c:v>0.71580980000000005</c:v>
                </c:pt>
                <c:pt idx="144">
                  <c:v>0.75674839999999999</c:v>
                </c:pt>
                <c:pt idx="145">
                  <c:v>0.72697509999999999</c:v>
                </c:pt>
                <c:pt idx="146">
                  <c:v>0.70990770000000003</c:v>
                </c:pt>
                <c:pt idx="147">
                  <c:v>0.70350900000000005</c:v>
                </c:pt>
                <c:pt idx="148">
                  <c:v>0.67649809999999999</c:v>
                </c:pt>
                <c:pt idx="149">
                  <c:v>0.72638429999999998</c:v>
                </c:pt>
                <c:pt idx="150">
                  <c:v>0.72072420000000004</c:v>
                </c:pt>
                <c:pt idx="151">
                  <c:v>0.71176090000000003</c:v>
                </c:pt>
                <c:pt idx="152">
                  <c:v>0.69597189999999998</c:v>
                </c:pt>
                <c:pt idx="153">
                  <c:v>0.65651280000000001</c:v>
                </c:pt>
                <c:pt idx="154">
                  <c:v>0.67948949999999997</c:v>
                </c:pt>
                <c:pt idx="155">
                  <c:v>0.66115259999999998</c:v>
                </c:pt>
                <c:pt idx="156">
                  <c:v>0.67775050000000003</c:v>
                </c:pt>
                <c:pt idx="157">
                  <c:v>0.65650549999999996</c:v>
                </c:pt>
                <c:pt idx="158">
                  <c:v>0.62052189999999996</c:v>
                </c:pt>
                <c:pt idx="159">
                  <c:v>0.62641009999999997</c:v>
                </c:pt>
                <c:pt idx="160">
                  <c:v>0.63023499999999999</c:v>
                </c:pt>
                <c:pt idx="161">
                  <c:v>0.63976679999999997</c:v>
                </c:pt>
                <c:pt idx="162">
                  <c:v>0.61625319999999995</c:v>
                </c:pt>
                <c:pt idx="163">
                  <c:v>0.64863150000000003</c:v>
                </c:pt>
                <c:pt idx="164">
                  <c:v>0.63803560000000004</c:v>
                </c:pt>
                <c:pt idx="165">
                  <c:v>0.6095197</c:v>
                </c:pt>
                <c:pt idx="166">
                  <c:v>0.62909859999999995</c:v>
                </c:pt>
                <c:pt idx="167">
                  <c:v>0.6218842</c:v>
                </c:pt>
                <c:pt idx="168">
                  <c:v>0.62724089999999999</c:v>
                </c:pt>
                <c:pt idx="169">
                  <c:v>0.61293869999999995</c:v>
                </c:pt>
                <c:pt idx="170">
                  <c:v>0.6076241</c:v>
                </c:pt>
                <c:pt idx="171">
                  <c:v>0.59827629999999998</c:v>
                </c:pt>
                <c:pt idx="172">
                  <c:v>0.56868129999999995</c:v>
                </c:pt>
                <c:pt idx="173">
                  <c:v>0.57344379999999995</c:v>
                </c:pt>
                <c:pt idx="174">
                  <c:v>0.54609269999999999</c:v>
                </c:pt>
                <c:pt idx="175">
                  <c:v>0.58145939999999996</c:v>
                </c:pt>
                <c:pt idx="176">
                  <c:v>0.57839669999999999</c:v>
                </c:pt>
                <c:pt idx="177">
                  <c:v>0.56238529999999998</c:v>
                </c:pt>
                <c:pt idx="178">
                  <c:v>0.5394409</c:v>
                </c:pt>
                <c:pt idx="179">
                  <c:v>0.51985400000000004</c:v>
                </c:pt>
                <c:pt idx="180">
                  <c:v>0.51430980000000004</c:v>
                </c:pt>
                <c:pt idx="181">
                  <c:v>0.48471989999999998</c:v>
                </c:pt>
                <c:pt idx="182">
                  <c:v>0.43435249999999997</c:v>
                </c:pt>
                <c:pt idx="183">
                  <c:v>0.45475900000000002</c:v>
                </c:pt>
                <c:pt idx="184">
                  <c:v>0.44976749999999999</c:v>
                </c:pt>
                <c:pt idx="185">
                  <c:v>0.48486299999999999</c:v>
                </c:pt>
                <c:pt idx="186">
                  <c:v>0.47388459999999999</c:v>
                </c:pt>
                <c:pt idx="187">
                  <c:v>0.53685130000000003</c:v>
                </c:pt>
                <c:pt idx="188">
                  <c:v>0.53338129999999995</c:v>
                </c:pt>
                <c:pt idx="189">
                  <c:v>0.51071129999999998</c:v>
                </c:pt>
                <c:pt idx="190">
                  <c:v>0.52431300000000003</c:v>
                </c:pt>
                <c:pt idx="191">
                  <c:v>0.49490149999999999</c:v>
                </c:pt>
                <c:pt idx="192">
                  <c:v>0.51925370000000004</c:v>
                </c:pt>
                <c:pt idx="193">
                  <c:v>0.50256970000000001</c:v>
                </c:pt>
                <c:pt idx="194">
                  <c:v>0.54551099999999997</c:v>
                </c:pt>
                <c:pt idx="195">
                  <c:v>0.5637354</c:v>
                </c:pt>
                <c:pt idx="196">
                  <c:v>0.52494160000000001</c:v>
                </c:pt>
                <c:pt idx="197">
                  <c:v>0.61487840000000005</c:v>
                </c:pt>
                <c:pt idx="198">
                  <c:v>0.64836539999999998</c:v>
                </c:pt>
                <c:pt idx="199">
                  <c:v>0.72676629999999998</c:v>
                </c:pt>
                <c:pt idx="200">
                  <c:v>0.73187990000000003</c:v>
                </c:pt>
                <c:pt idx="201">
                  <c:v>0.68078870000000002</c:v>
                </c:pt>
                <c:pt idx="202">
                  <c:v>0.72840519999999997</c:v>
                </c:pt>
                <c:pt idx="203">
                  <c:v>0.7126458</c:v>
                </c:pt>
                <c:pt idx="204">
                  <c:v>0.82058640000000005</c:v>
                </c:pt>
                <c:pt idx="205">
                  <c:v>0.84256600000000004</c:v>
                </c:pt>
                <c:pt idx="206">
                  <c:v>0.88868250000000004</c:v>
                </c:pt>
                <c:pt idx="207">
                  <c:v>0.90052900000000002</c:v>
                </c:pt>
                <c:pt idx="208">
                  <c:v>0.85243610000000003</c:v>
                </c:pt>
                <c:pt idx="209">
                  <c:v>0.87447980000000003</c:v>
                </c:pt>
                <c:pt idx="210">
                  <c:v>0.87293390000000004</c:v>
                </c:pt>
                <c:pt idx="211">
                  <c:v>0.90709640000000002</c:v>
                </c:pt>
                <c:pt idx="212">
                  <c:v>0.91466219999999998</c:v>
                </c:pt>
                <c:pt idx="213">
                  <c:v>0.85851900000000003</c:v>
                </c:pt>
                <c:pt idx="214">
                  <c:v>0.87551179999999995</c:v>
                </c:pt>
                <c:pt idx="215">
                  <c:v>0.85188629999999999</c:v>
                </c:pt>
                <c:pt idx="216">
                  <c:v>0.85319290000000003</c:v>
                </c:pt>
                <c:pt idx="217">
                  <c:v>0.83816979999999996</c:v>
                </c:pt>
                <c:pt idx="218">
                  <c:v>0.82074579999999997</c:v>
                </c:pt>
                <c:pt idx="219">
                  <c:v>0.7380679</c:v>
                </c:pt>
                <c:pt idx="220">
                  <c:v>0.70228610000000002</c:v>
                </c:pt>
                <c:pt idx="221">
                  <c:v>0.77333529999999995</c:v>
                </c:pt>
                <c:pt idx="222">
                  <c:v>0.83159700000000003</c:v>
                </c:pt>
                <c:pt idx="223">
                  <c:v>0.91474120000000003</c:v>
                </c:pt>
                <c:pt idx="224">
                  <c:v>0.97271560000000001</c:v>
                </c:pt>
                <c:pt idx="225">
                  <c:v>0.94439580000000001</c:v>
                </c:pt>
                <c:pt idx="226">
                  <c:v>0.97884260000000001</c:v>
                </c:pt>
                <c:pt idx="227">
                  <c:v>0.96657660000000001</c:v>
                </c:pt>
                <c:pt idx="228">
                  <c:v>0.97516729999999996</c:v>
                </c:pt>
                <c:pt idx="229">
                  <c:v>0.97370670000000004</c:v>
                </c:pt>
                <c:pt idx="230">
                  <c:v>0.98377009999999998</c:v>
                </c:pt>
                <c:pt idx="231">
                  <c:v>0.97183140000000001</c:v>
                </c:pt>
                <c:pt idx="232">
                  <c:v>0.91160479999999999</c:v>
                </c:pt>
                <c:pt idx="233">
                  <c:v>0.91732689999999995</c:v>
                </c:pt>
                <c:pt idx="234">
                  <c:v>0.90119800000000005</c:v>
                </c:pt>
                <c:pt idx="235">
                  <c:v>0.91445989999999999</c:v>
                </c:pt>
                <c:pt idx="236">
                  <c:v>0.9299847</c:v>
                </c:pt>
                <c:pt idx="237">
                  <c:v>0.97436990000000001</c:v>
                </c:pt>
                <c:pt idx="238">
                  <c:v>0.99810019999999999</c:v>
                </c:pt>
                <c:pt idx="239">
                  <c:v>0.97933829999999999</c:v>
                </c:pt>
                <c:pt idx="240">
                  <c:v>0.99198129999999995</c:v>
                </c:pt>
                <c:pt idx="241">
                  <c:v>0.98015030000000003</c:v>
                </c:pt>
                <c:pt idx="242">
                  <c:v>1.02525</c:v>
                </c:pt>
                <c:pt idx="243">
                  <c:v>1.0302420000000001</c:v>
                </c:pt>
                <c:pt idx="244">
                  <c:v>1.012726</c:v>
                </c:pt>
                <c:pt idx="245">
                  <c:v>1.0118670000000001</c:v>
                </c:pt>
                <c:pt idx="246">
                  <c:v>1.0373000000000001</c:v>
                </c:pt>
                <c:pt idx="247">
                  <c:v>1.047463</c:v>
                </c:pt>
                <c:pt idx="248">
                  <c:v>1.0075689999999999</c:v>
                </c:pt>
                <c:pt idx="249">
                  <c:v>1.005644</c:v>
                </c:pt>
                <c:pt idx="250">
                  <c:v>1.0077449999999999</c:v>
                </c:pt>
                <c:pt idx="251">
                  <c:v>1.0083580000000001</c:v>
                </c:pt>
                <c:pt idx="252">
                  <c:v>1.0238879999999999</c:v>
                </c:pt>
                <c:pt idx="253">
                  <c:v>1.0220359999999999</c:v>
                </c:pt>
                <c:pt idx="254">
                  <c:v>1.03687</c:v>
                </c:pt>
                <c:pt idx="255">
                  <c:v>1.0036419999999999</c:v>
                </c:pt>
                <c:pt idx="256">
                  <c:v>1.020405</c:v>
                </c:pt>
                <c:pt idx="257">
                  <c:v>1.018068</c:v>
                </c:pt>
                <c:pt idx="258">
                  <c:v>1.0253129999999999</c:v>
                </c:pt>
                <c:pt idx="259">
                  <c:v>1.065223</c:v>
                </c:pt>
                <c:pt idx="260">
                  <c:v>1.058481</c:v>
                </c:pt>
                <c:pt idx="261">
                  <c:v>1.0836650000000001</c:v>
                </c:pt>
                <c:pt idx="262">
                  <c:v>1.062689</c:v>
                </c:pt>
                <c:pt idx="263">
                  <c:v>1.0742750000000001</c:v>
                </c:pt>
                <c:pt idx="264">
                  <c:v>1.1032679999999999</c:v>
                </c:pt>
                <c:pt idx="265">
                  <c:v>1.1033550000000001</c:v>
                </c:pt>
                <c:pt idx="266">
                  <c:v>1.1117170000000001</c:v>
                </c:pt>
                <c:pt idx="267">
                  <c:v>1.106088</c:v>
                </c:pt>
                <c:pt idx="268">
                  <c:v>1.1083229999999999</c:v>
                </c:pt>
                <c:pt idx="269">
                  <c:v>1.1082209999999999</c:v>
                </c:pt>
                <c:pt idx="270">
                  <c:v>1.10669</c:v>
                </c:pt>
                <c:pt idx="271">
                  <c:v>1.1717340000000001</c:v>
                </c:pt>
                <c:pt idx="272">
                  <c:v>1.1832499999999999</c:v>
                </c:pt>
                <c:pt idx="273">
                  <c:v>1.213039</c:v>
                </c:pt>
                <c:pt idx="274">
                  <c:v>1.220135</c:v>
                </c:pt>
                <c:pt idx="275">
                  <c:v>1.2160880000000001</c:v>
                </c:pt>
                <c:pt idx="276">
                  <c:v>1.2243200000000001</c:v>
                </c:pt>
                <c:pt idx="277">
                  <c:v>1.220893</c:v>
                </c:pt>
                <c:pt idx="278">
                  <c:v>1.279658</c:v>
                </c:pt>
                <c:pt idx="279">
                  <c:v>1.279379</c:v>
                </c:pt>
                <c:pt idx="280">
                  <c:v>1.284294</c:v>
                </c:pt>
                <c:pt idx="281">
                  <c:v>1.228329</c:v>
                </c:pt>
                <c:pt idx="282">
                  <c:v>1.1993579999999999</c:v>
                </c:pt>
                <c:pt idx="283">
                  <c:v>1.2539549999999999</c:v>
                </c:pt>
                <c:pt idx="284">
                  <c:v>1.2554970000000001</c:v>
                </c:pt>
                <c:pt idx="285">
                  <c:v>1.226567</c:v>
                </c:pt>
                <c:pt idx="286">
                  <c:v>1.204445</c:v>
                </c:pt>
                <c:pt idx="287">
                  <c:v>1.1785829999999999</c:v>
                </c:pt>
                <c:pt idx="288">
                  <c:v>1.203948</c:v>
                </c:pt>
                <c:pt idx="289">
                  <c:v>1.2304900000000001</c:v>
                </c:pt>
                <c:pt idx="290">
                  <c:v>1.2510600000000001</c:v>
                </c:pt>
                <c:pt idx="291">
                  <c:v>1.258227</c:v>
                </c:pt>
                <c:pt idx="292">
                  <c:v>1.3386039999999999</c:v>
                </c:pt>
                <c:pt idx="293">
                  <c:v>1.3368450000000001</c:v>
                </c:pt>
                <c:pt idx="294">
                  <c:v>1.372538</c:v>
                </c:pt>
                <c:pt idx="295">
                  <c:v>1.422078</c:v>
                </c:pt>
                <c:pt idx="296">
                  <c:v>1.4290210000000001</c:v>
                </c:pt>
                <c:pt idx="297">
                  <c:v>1.4570019999999999</c:v>
                </c:pt>
                <c:pt idx="298">
                  <c:v>1.423667</c:v>
                </c:pt>
                <c:pt idx="299">
                  <c:v>1.4299869999999999</c:v>
                </c:pt>
                <c:pt idx="300">
                  <c:v>1.472413</c:v>
                </c:pt>
                <c:pt idx="301">
                  <c:v>1.4137090000000001</c:v>
                </c:pt>
                <c:pt idx="302">
                  <c:v>1.3678269999999999</c:v>
                </c:pt>
                <c:pt idx="303">
                  <c:v>1.317523</c:v>
                </c:pt>
                <c:pt idx="304">
                  <c:v>1.3213649999999999</c:v>
                </c:pt>
                <c:pt idx="305">
                  <c:v>1.328551</c:v>
                </c:pt>
                <c:pt idx="306">
                  <c:v>1.3053589999999999</c:v>
                </c:pt>
                <c:pt idx="307">
                  <c:v>1.3195939999999999</c:v>
                </c:pt>
                <c:pt idx="308">
                  <c:v>1.331267</c:v>
                </c:pt>
                <c:pt idx="309">
                  <c:v>1.3918889999999999</c:v>
                </c:pt>
                <c:pt idx="310">
                  <c:v>1.4091119999999999</c:v>
                </c:pt>
                <c:pt idx="311">
                  <c:v>1.4639409999999999</c:v>
                </c:pt>
                <c:pt idx="312">
                  <c:v>1.498192</c:v>
                </c:pt>
                <c:pt idx="313">
                  <c:v>1.4989170000000001</c:v>
                </c:pt>
                <c:pt idx="314">
                  <c:v>1.479223</c:v>
                </c:pt>
                <c:pt idx="315">
                  <c:v>1.381694</c:v>
                </c:pt>
                <c:pt idx="316">
                  <c:v>1.4059710000000001</c:v>
                </c:pt>
                <c:pt idx="317">
                  <c:v>1.405651</c:v>
                </c:pt>
                <c:pt idx="318">
                  <c:v>1.348797</c:v>
                </c:pt>
                <c:pt idx="319">
                  <c:v>1.3599540000000001</c:v>
                </c:pt>
                <c:pt idx="320">
                  <c:v>1.3697900000000001</c:v>
                </c:pt>
                <c:pt idx="321">
                  <c:v>1.384919</c:v>
                </c:pt>
                <c:pt idx="322">
                  <c:v>1.398941</c:v>
                </c:pt>
                <c:pt idx="323">
                  <c:v>1.4660569999999999</c:v>
                </c:pt>
                <c:pt idx="324">
                  <c:v>1.474559</c:v>
                </c:pt>
                <c:pt idx="325">
                  <c:v>1.495798</c:v>
                </c:pt>
                <c:pt idx="326">
                  <c:v>1.573563</c:v>
                </c:pt>
                <c:pt idx="327">
                  <c:v>1.598382</c:v>
                </c:pt>
                <c:pt idx="328">
                  <c:v>1.615523</c:v>
                </c:pt>
                <c:pt idx="329">
                  <c:v>1.621218</c:v>
                </c:pt>
                <c:pt idx="330">
                  <c:v>1.6121890000000001</c:v>
                </c:pt>
                <c:pt idx="331">
                  <c:v>1.6676820000000001</c:v>
                </c:pt>
                <c:pt idx="332">
                  <c:v>1.6516230000000001</c:v>
                </c:pt>
                <c:pt idx="333">
                  <c:v>1.6302140000000001</c:v>
                </c:pt>
                <c:pt idx="334">
                  <c:v>1.6159019999999999</c:v>
                </c:pt>
                <c:pt idx="335">
                  <c:v>1.648676</c:v>
                </c:pt>
                <c:pt idx="336">
                  <c:v>1.6555329999999999</c:v>
                </c:pt>
                <c:pt idx="337">
                  <c:v>1.6168149999999999</c:v>
                </c:pt>
                <c:pt idx="338">
                  <c:v>1.6302099999999999</c:v>
                </c:pt>
                <c:pt idx="339">
                  <c:v>1.6159410000000001</c:v>
                </c:pt>
                <c:pt idx="340">
                  <c:v>1.615502</c:v>
                </c:pt>
                <c:pt idx="341">
                  <c:v>1.6211610000000001</c:v>
                </c:pt>
                <c:pt idx="342">
                  <c:v>1.6993020000000001</c:v>
                </c:pt>
                <c:pt idx="343">
                  <c:v>1.739555</c:v>
                </c:pt>
                <c:pt idx="344">
                  <c:v>1.750637</c:v>
                </c:pt>
                <c:pt idx="345">
                  <c:v>1.802961</c:v>
                </c:pt>
                <c:pt idx="346">
                  <c:v>1.7558499999999999</c:v>
                </c:pt>
                <c:pt idx="347">
                  <c:v>1.8633230000000001</c:v>
                </c:pt>
                <c:pt idx="348">
                  <c:v>1.8350390000000001</c:v>
                </c:pt>
                <c:pt idx="349">
                  <c:v>1.718723</c:v>
                </c:pt>
                <c:pt idx="350">
                  <c:v>1.7504040000000001</c:v>
                </c:pt>
                <c:pt idx="351">
                  <c:v>1.802859</c:v>
                </c:pt>
                <c:pt idx="352">
                  <c:v>1.899084</c:v>
                </c:pt>
                <c:pt idx="353">
                  <c:v>1.918984</c:v>
                </c:pt>
                <c:pt idx="354">
                  <c:v>1.897267</c:v>
                </c:pt>
                <c:pt idx="355">
                  <c:v>1.9013930000000001</c:v>
                </c:pt>
                <c:pt idx="356">
                  <c:v>1.885184</c:v>
                </c:pt>
                <c:pt idx="357">
                  <c:v>1.95841</c:v>
                </c:pt>
                <c:pt idx="358">
                  <c:v>1.989439</c:v>
                </c:pt>
                <c:pt idx="359">
                  <c:v>2.1030359999999999</c:v>
                </c:pt>
                <c:pt idx="360">
                  <c:v>2.1359889999999999</c:v>
                </c:pt>
                <c:pt idx="361">
                  <c:v>2.171719</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1.481708</c:v>
                </c:pt>
                <c:pt idx="389">
                  <c:v>1.4790019999999999</c:v>
                </c:pt>
                <c:pt idx="390">
                  <c:v>1.453689</c:v>
                </c:pt>
                <c:pt idx="391">
                  <c:v>1.443352</c:v>
                </c:pt>
                <c:pt idx="392">
                  <c:v>1.4495389999999999</c:v>
                </c:pt>
                <c:pt idx="393">
                  <c:v>1.4057809999999999</c:v>
                </c:pt>
                <c:pt idx="394">
                  <c:v>1.443527</c:v>
                </c:pt>
                <c:pt idx="395">
                  <c:v>1.468186</c:v>
                </c:pt>
                <c:pt idx="396">
                  <c:v>1.4235260000000001</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0.96814310000000003</c:v>
                </c:pt>
                <c:pt idx="408">
                  <c:v>0.96737609999999996</c:v>
                </c:pt>
                <c:pt idx="409">
                  <c:v>0.99140830000000002</c:v>
                </c:pt>
                <c:pt idx="410">
                  <c:v>0.94999330000000004</c:v>
                </c:pt>
                <c:pt idx="411">
                  <c:v>0.99575910000000001</c:v>
                </c:pt>
                <c:pt idx="412">
                  <c:v>0.97693490000000005</c:v>
                </c:pt>
                <c:pt idx="413">
                  <c:v>1.0236620000000001</c:v>
                </c:pt>
                <c:pt idx="414">
                  <c:v>1.048918</c:v>
                </c:pt>
                <c:pt idx="415">
                  <c:v>1.006392</c:v>
                </c:pt>
                <c:pt idx="416">
                  <c:v>1.0734239999999999</c:v>
                </c:pt>
                <c:pt idx="417">
                  <c:v>1.028653</c:v>
                </c:pt>
                <c:pt idx="418">
                  <c:v>1.0740289999999999</c:v>
                </c:pt>
                <c:pt idx="419">
                  <c:v>1.0866290000000001</c:v>
                </c:pt>
                <c:pt idx="420">
                  <c:v>1.088827</c:v>
                </c:pt>
                <c:pt idx="421">
                  <c:v>1.0886910000000001</c:v>
                </c:pt>
                <c:pt idx="422">
                  <c:v>1.059877</c:v>
                </c:pt>
                <c:pt idx="423">
                  <c:v>1.0871109999999999</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0.62850269999999997</c:v>
                </c:pt>
                <c:pt idx="451">
                  <c:v>0.62861310000000004</c:v>
                </c:pt>
                <c:pt idx="452">
                  <c:v>0.70640820000000004</c:v>
                </c:pt>
                <c:pt idx="453">
                  <c:v>0.71180370000000004</c:v>
                </c:pt>
                <c:pt idx="454">
                  <c:v>0.70220919999999998</c:v>
                </c:pt>
                <c:pt idx="455">
                  <c:v>0.79183110000000001</c:v>
                </c:pt>
                <c:pt idx="456">
                  <c:v>0.78764959999999995</c:v>
                </c:pt>
                <c:pt idx="457">
                  <c:v>0.80578479999999997</c:v>
                </c:pt>
                <c:pt idx="458">
                  <c:v>0.81122519999999998</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0.96476430000000002</c:v>
                </c:pt>
                <c:pt idx="487">
                  <c:v>0.98866869999999996</c:v>
                </c:pt>
                <c:pt idx="488">
                  <c:v>1.0302199999999999</c:v>
                </c:pt>
                <c:pt idx="489">
                  <c:v>1.0259529999999999</c:v>
                </c:pt>
                <c:pt idx="490">
                  <c:v>1.0505869999999999</c:v>
                </c:pt>
                <c:pt idx="491">
                  <c:v>1.0690649999999999</c:v>
                </c:pt>
                <c:pt idx="492">
                  <c:v>1.099566</c:v>
                </c:pt>
                <c:pt idx="493">
                  <c:v>1.2226649999999999</c:v>
                </c:pt>
                <c:pt idx="494">
                  <c:v>1.2434449999999999</c:v>
                </c:pt>
                <c:pt idx="495">
                  <c:v>9.9999997999999993E-3</c:v>
                </c:pt>
                <c:pt idx="496">
                  <c:v>9.9999997999999993E-3</c:v>
                </c:pt>
                <c:pt idx="497">
                  <c:v>9.9999997999999993E-3</c:v>
                </c:pt>
                <c:pt idx="498">
                  <c:v>9.9999997999999993E-3</c:v>
                </c:pt>
                <c:pt idx="499">
                  <c:v>9.9999997999999993E-3</c:v>
                </c:pt>
                <c:pt idx="500">
                  <c:v>1.0048767E-2</c:v>
                </c:pt>
                <c:pt idx="501">
                  <c:v>1.0170087E-2</c:v>
                </c:pt>
                <c:pt idx="502">
                  <c:v>2.0004175999999999E-2</c:v>
                </c:pt>
                <c:pt idx="503">
                  <c:v>1.0556131999999999E-2</c:v>
                </c:pt>
                <c:pt idx="504">
                  <c:v>2.0002993E-2</c:v>
                </c:pt>
                <c:pt idx="505">
                  <c:v>1.0422024E-2</c:v>
                </c:pt>
                <c:pt idx="506">
                  <c:v>1.0868642E-2</c:v>
                </c:pt>
                <c:pt idx="507">
                  <c:v>2.0004016999999999E-2</c:v>
                </c:pt>
                <c:pt idx="508">
                  <c:v>1.0852911999999999E-2</c:v>
                </c:pt>
                <c:pt idx="509">
                  <c:v>1.7415999000000001E-2</c:v>
                </c:pt>
                <c:pt idx="510">
                  <c:v>1.0102264E-2</c:v>
                </c:pt>
                <c:pt idx="511">
                  <c:v>1.7510615E-2</c:v>
                </c:pt>
                <c:pt idx="512">
                  <c:v>1.0068437E-2</c:v>
                </c:pt>
                <c:pt idx="513">
                  <c:v>1.0222805E-2</c:v>
                </c:pt>
                <c:pt idx="514">
                  <c:v>2.0003290999999999E-2</c:v>
                </c:pt>
                <c:pt idx="515">
                  <c:v>1.0342249E-2</c:v>
                </c:pt>
                <c:pt idx="516">
                  <c:v>2.0001761999999999E-2</c:v>
                </c:pt>
                <c:pt idx="517">
                  <c:v>1.0143427999999999E-2</c:v>
                </c:pt>
                <c:pt idx="518">
                  <c:v>1.0033647999999999E-2</c:v>
                </c:pt>
                <c:pt idx="519">
                  <c:v>1.4762565E-2</c:v>
                </c:pt>
                <c:pt idx="520">
                  <c:v>1.0007353E-2</c:v>
                </c:pt>
                <c:pt idx="521">
                  <c:v>0.72421570000000002</c:v>
                </c:pt>
                <c:pt idx="522">
                  <c:v>0.73363449999999997</c:v>
                </c:pt>
                <c:pt idx="523">
                  <c:v>0.72867440000000006</c:v>
                </c:pt>
                <c:pt idx="524">
                  <c:v>0.79692739999999995</c:v>
                </c:pt>
                <c:pt idx="525">
                  <c:v>0.77817179999999997</c:v>
                </c:pt>
                <c:pt idx="526">
                  <c:v>0.79611889999999996</c:v>
                </c:pt>
                <c:pt idx="527">
                  <c:v>0.8130674</c:v>
                </c:pt>
                <c:pt idx="528">
                  <c:v>0.83601639999999999</c:v>
                </c:pt>
                <c:pt idx="529">
                  <c:v>0.92053010000000002</c:v>
                </c:pt>
                <c:pt idx="530">
                  <c:v>0.94658180000000003</c:v>
                </c:pt>
                <c:pt idx="531">
                  <c:v>9.9999997999999993E-3</c:v>
                </c:pt>
                <c:pt idx="532">
                  <c:v>9.9999997999999993E-3</c:v>
                </c:pt>
                <c:pt idx="533">
                  <c:v>0.51904649999999997</c:v>
                </c:pt>
                <c:pt idx="534">
                  <c:v>0.51909709999999998</c:v>
                </c:pt>
                <c:pt idx="535">
                  <c:v>0.51894459999999998</c:v>
                </c:pt>
                <c:pt idx="536">
                  <c:v>0.53127570000000002</c:v>
                </c:pt>
                <c:pt idx="537">
                  <c:v>0.53330529999999998</c:v>
                </c:pt>
                <c:pt idx="538">
                  <c:v>0.58147899999999997</c:v>
                </c:pt>
                <c:pt idx="539">
                  <c:v>0.57053849999999995</c:v>
                </c:pt>
                <c:pt idx="540">
                  <c:v>0.55053580000000002</c:v>
                </c:pt>
                <c:pt idx="541">
                  <c:v>0.61806479999999997</c:v>
                </c:pt>
                <c:pt idx="542">
                  <c:v>0.63880440000000005</c:v>
                </c:pt>
                <c:pt idx="543">
                  <c:v>0.66829819999999995</c:v>
                </c:pt>
                <c:pt idx="544">
                  <c:v>0.68873700000000004</c:v>
                </c:pt>
                <c:pt idx="545">
                  <c:v>0.71388510000000005</c:v>
                </c:pt>
                <c:pt idx="546">
                  <c:v>0.7395716</c:v>
                </c:pt>
                <c:pt idx="547">
                  <c:v>0.74392849999999999</c:v>
                </c:pt>
                <c:pt idx="548">
                  <c:v>0.84461529999999996</c:v>
                </c:pt>
                <c:pt idx="549">
                  <c:v>0.84455939999999996</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0.17045730000000001</c:v>
                </c:pt>
                <c:pt idx="575">
                  <c:v>0.17578930000000001</c:v>
                </c:pt>
                <c:pt idx="576">
                  <c:v>0.25301630000000003</c:v>
                </c:pt>
                <c:pt idx="577">
                  <c:v>0.28293119999999999</c:v>
                </c:pt>
                <c:pt idx="578">
                  <c:v>0.29511270000000001</c:v>
                </c:pt>
                <c:pt idx="579">
                  <c:v>0.38763449999999999</c:v>
                </c:pt>
                <c:pt idx="580">
                  <c:v>0.39353589999999999</c:v>
                </c:pt>
                <c:pt idx="581">
                  <c:v>0.40903099999999998</c:v>
                </c:pt>
                <c:pt idx="582">
                  <c:v>0.41273969999999999</c:v>
                </c:pt>
                <c:pt idx="583">
                  <c:v>0.43656990000000001</c:v>
                </c:pt>
                <c:pt idx="584">
                  <c:v>0.4222281</c:v>
                </c:pt>
                <c:pt idx="585">
                  <c:v>0.34657270000000001</c:v>
                </c:pt>
                <c:pt idx="586">
                  <c:v>0.2560558</c:v>
                </c:pt>
                <c:pt idx="587">
                  <c:v>0.23791709999999999</c:v>
                </c:pt>
                <c:pt idx="588">
                  <c:v>0.31913859999999999</c:v>
                </c:pt>
                <c:pt idx="589">
                  <c:v>0.30273129999999998</c:v>
                </c:pt>
                <c:pt idx="590">
                  <c:v>0.30459960000000003</c:v>
                </c:pt>
                <c:pt idx="591">
                  <c:v>0.30950050000000001</c:v>
                </c:pt>
                <c:pt idx="592">
                  <c:v>0.28248329999999999</c:v>
                </c:pt>
                <c:pt idx="593">
                  <c:v>0.3212835</c:v>
                </c:pt>
                <c:pt idx="594">
                  <c:v>0.29394439999999999</c:v>
                </c:pt>
                <c:pt idx="595">
                  <c:v>0.34223500000000001</c:v>
                </c:pt>
                <c:pt idx="596">
                  <c:v>0.32133430000000002</c:v>
                </c:pt>
                <c:pt idx="597">
                  <c:v>0.29411359999999998</c:v>
                </c:pt>
                <c:pt idx="598">
                  <c:v>0.3011896</c:v>
                </c:pt>
                <c:pt idx="599">
                  <c:v>0.26704990000000001</c:v>
                </c:pt>
                <c:pt idx="600">
                  <c:v>0.25554510000000003</c:v>
                </c:pt>
                <c:pt idx="601">
                  <c:v>0.23788970000000001</c:v>
                </c:pt>
                <c:pt idx="602">
                  <c:v>0.2305739</c:v>
                </c:pt>
                <c:pt idx="603">
                  <c:v>0.2093179</c:v>
                </c:pt>
                <c:pt idx="604">
                  <c:v>0.1714927</c:v>
                </c:pt>
                <c:pt idx="605">
                  <c:v>0.16388910000000001</c:v>
                </c:pt>
                <c:pt idx="606">
                  <c:v>0.124011</c:v>
                </c:pt>
                <c:pt idx="607">
                  <c:v>8.9217454000000002E-2</c:v>
                </c:pt>
                <c:pt idx="608">
                  <c:v>1.8091023000000001E-2</c:v>
                </c:pt>
                <c:pt idx="609">
                  <c:v>9.9999997999999993E-3</c:v>
                </c:pt>
                <c:pt idx="610">
                  <c:v>9.9999997999999993E-3</c:v>
                </c:pt>
                <c:pt idx="611">
                  <c:v>9.9999997999999993E-3</c:v>
                </c:pt>
                <c:pt idx="612">
                  <c:v>9.9999997999999993E-3</c:v>
                </c:pt>
                <c:pt idx="613">
                  <c:v>9.9999997999999993E-3</c:v>
                </c:pt>
                <c:pt idx="614">
                  <c:v>9.9999997999999993E-3</c:v>
                </c:pt>
                <c:pt idx="615">
                  <c:v>9.9999997999999993E-3</c:v>
                </c:pt>
                <c:pt idx="616">
                  <c:v>9.9999997999999993E-3</c:v>
                </c:pt>
                <c:pt idx="617">
                  <c:v>9.9999997999999993E-3</c:v>
                </c:pt>
                <c:pt idx="618">
                  <c:v>9.9999997999999993E-3</c:v>
                </c:pt>
                <c:pt idx="619">
                  <c:v>9.9999997999999993E-3</c:v>
                </c:pt>
              </c:numCache>
            </c:numRef>
          </c:yVal>
          <c:smooth val="0"/>
          <c:extLst>
            <c:ext xmlns:c16="http://schemas.microsoft.com/office/drawing/2014/chart" uri="{C3380CC4-5D6E-409C-BE32-E72D297353CC}">
              <c16:uniqueId val="{00000003-DDEC-4211-A3D5-572EBA06A245}"/>
            </c:ext>
          </c:extLst>
        </c:ser>
        <c:ser>
          <c:idx val="4"/>
          <c:order val="4"/>
          <c:tx>
            <c:v>AMR5</c:v>
          </c:tx>
          <c:spPr>
            <a:ln w="19050" cap="rnd">
              <a:solidFill>
                <a:srgbClr val="00B0F0"/>
              </a:solidFill>
              <a:round/>
            </a:ln>
            <a:effectLst/>
          </c:spPr>
          <c:marker>
            <c:symbol val="none"/>
          </c:marker>
          <c:xVal>
            <c:numRef>
              <c:f>'[Microsoft PowerPoint 中的图表]Sheet5'!$M$1:$M$599</c:f>
              <c:numCache>
                <c:formatCode>General</c:formatCode>
                <c:ptCount val="599"/>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numCache>
            </c:numRef>
          </c:xVal>
          <c:yVal>
            <c:numRef>
              <c:f>'[Microsoft PowerPoint 中的图表]Sheet5'!$L$1:$L$599</c:f>
              <c:numCache>
                <c:formatCode>General</c:formatCode>
                <c:ptCount val="599"/>
                <c:pt idx="0">
                  <c:v>2.1845910000000002</c:v>
                </c:pt>
                <c:pt idx="1">
                  <c:v>2.4118110000000001</c:v>
                </c:pt>
                <c:pt idx="2">
                  <c:v>2.1957140000000002</c:v>
                </c:pt>
                <c:pt idx="3">
                  <c:v>2.1384799999999999</c:v>
                </c:pt>
                <c:pt idx="4">
                  <c:v>2.0793059999999999</c:v>
                </c:pt>
                <c:pt idx="5">
                  <c:v>2.0000879999999999</c:v>
                </c:pt>
                <c:pt idx="6">
                  <c:v>1.975557</c:v>
                </c:pt>
                <c:pt idx="7">
                  <c:v>1.866304</c:v>
                </c:pt>
                <c:pt idx="8">
                  <c:v>1.7761279999999999</c:v>
                </c:pt>
                <c:pt idx="9">
                  <c:v>1.4518610000000001</c:v>
                </c:pt>
                <c:pt idx="10">
                  <c:v>1.2536480000000001</c:v>
                </c:pt>
                <c:pt idx="11">
                  <c:v>1.30318</c:v>
                </c:pt>
                <c:pt idx="12">
                  <c:v>1.3435060000000001</c:v>
                </c:pt>
                <c:pt idx="13">
                  <c:v>1.3921319999999999</c:v>
                </c:pt>
                <c:pt idx="14">
                  <c:v>1.452159</c:v>
                </c:pt>
                <c:pt idx="15">
                  <c:v>1.546632</c:v>
                </c:pt>
                <c:pt idx="16">
                  <c:v>1.65343</c:v>
                </c:pt>
                <c:pt idx="17">
                  <c:v>1.815053</c:v>
                </c:pt>
                <c:pt idx="18">
                  <c:v>2.2236509999999998</c:v>
                </c:pt>
                <c:pt idx="19">
                  <c:v>2.6692390000000001</c:v>
                </c:pt>
                <c:pt idx="20">
                  <c:v>2.7746230000000001</c:v>
                </c:pt>
                <c:pt idx="21">
                  <c:v>2.6125910000000001</c:v>
                </c:pt>
                <c:pt idx="22">
                  <c:v>2.4796490000000002</c:v>
                </c:pt>
                <c:pt idx="23">
                  <c:v>2.3375680000000001</c:v>
                </c:pt>
                <c:pt idx="24">
                  <c:v>2.181114</c:v>
                </c:pt>
                <c:pt idx="25">
                  <c:v>2.0912000000000002</c:v>
                </c:pt>
                <c:pt idx="26">
                  <c:v>1.972083</c:v>
                </c:pt>
                <c:pt idx="27">
                  <c:v>1.933886</c:v>
                </c:pt>
                <c:pt idx="28">
                  <c:v>1.8424</c:v>
                </c:pt>
                <c:pt idx="29">
                  <c:v>1.5496509999999999</c:v>
                </c:pt>
                <c:pt idx="30">
                  <c:v>1.3895839999999999</c:v>
                </c:pt>
                <c:pt idx="31">
                  <c:v>1.410542</c:v>
                </c:pt>
                <c:pt idx="32">
                  <c:v>1.446113</c:v>
                </c:pt>
                <c:pt idx="33">
                  <c:v>1.466161</c:v>
                </c:pt>
                <c:pt idx="34">
                  <c:v>1.4386030000000001</c:v>
                </c:pt>
                <c:pt idx="35">
                  <c:v>1.4158200000000001</c:v>
                </c:pt>
                <c:pt idx="36">
                  <c:v>1.3907350000000001</c:v>
                </c:pt>
                <c:pt idx="37">
                  <c:v>1.3528249999999999</c:v>
                </c:pt>
                <c:pt idx="38">
                  <c:v>1.3590739999999999</c:v>
                </c:pt>
                <c:pt idx="39">
                  <c:v>1.582484</c:v>
                </c:pt>
                <c:pt idx="40">
                  <c:v>1.7412730000000001</c:v>
                </c:pt>
                <c:pt idx="41">
                  <c:v>1.547253</c:v>
                </c:pt>
                <c:pt idx="42">
                  <c:v>1.4839119999999999</c:v>
                </c:pt>
                <c:pt idx="43">
                  <c:v>1.4357169999999999</c:v>
                </c:pt>
                <c:pt idx="44">
                  <c:v>1.416393</c:v>
                </c:pt>
                <c:pt idx="45">
                  <c:v>1.3889199999999999</c:v>
                </c:pt>
                <c:pt idx="46">
                  <c:v>1.386962</c:v>
                </c:pt>
                <c:pt idx="47">
                  <c:v>1.5013620000000001</c:v>
                </c:pt>
                <c:pt idx="48">
                  <c:v>1.690062</c:v>
                </c:pt>
                <c:pt idx="49">
                  <c:v>1.9170419999999999</c:v>
                </c:pt>
                <c:pt idx="50">
                  <c:v>1.9560040000000001</c:v>
                </c:pt>
                <c:pt idx="51">
                  <c:v>2.0406040000000001</c:v>
                </c:pt>
                <c:pt idx="52">
                  <c:v>2.133896</c:v>
                </c:pt>
                <c:pt idx="53">
                  <c:v>2.1695090000000001</c:v>
                </c:pt>
                <c:pt idx="54">
                  <c:v>2.1907559999999999</c:v>
                </c:pt>
                <c:pt idx="55">
                  <c:v>2.045058</c:v>
                </c:pt>
                <c:pt idx="56">
                  <c:v>1.697668</c:v>
                </c:pt>
                <c:pt idx="57">
                  <c:v>9.9999997999999993E-3</c:v>
                </c:pt>
                <c:pt idx="58">
                  <c:v>0.78310360000000001</c:v>
                </c:pt>
                <c:pt idx="59">
                  <c:v>9.9999997999999993E-3</c:v>
                </c:pt>
                <c:pt idx="60">
                  <c:v>0.23863860000000001</c:v>
                </c:pt>
                <c:pt idx="61">
                  <c:v>0.40979070000000001</c:v>
                </c:pt>
                <c:pt idx="62">
                  <c:v>0.41595070000000001</c:v>
                </c:pt>
                <c:pt idx="63">
                  <c:v>0.56887010000000005</c:v>
                </c:pt>
                <c:pt idx="64">
                  <c:v>9.9999997999999993E-3</c:v>
                </c:pt>
                <c:pt idx="65">
                  <c:v>0.52024809999999999</c:v>
                </c:pt>
                <c:pt idx="66">
                  <c:v>0.59800560000000003</c:v>
                </c:pt>
                <c:pt idx="67">
                  <c:v>0.63878480000000004</c:v>
                </c:pt>
                <c:pt idx="68">
                  <c:v>0.74785869999999999</c:v>
                </c:pt>
                <c:pt idx="69">
                  <c:v>0.72360179999999996</c:v>
                </c:pt>
                <c:pt idx="70">
                  <c:v>0.84395909999999996</c:v>
                </c:pt>
                <c:pt idx="71">
                  <c:v>0.81331149999999997</c:v>
                </c:pt>
                <c:pt idx="72">
                  <c:v>0.81523029999999996</c:v>
                </c:pt>
                <c:pt idx="73">
                  <c:v>0.95346209999999998</c:v>
                </c:pt>
                <c:pt idx="74">
                  <c:v>0.83072679999999999</c:v>
                </c:pt>
                <c:pt idx="75">
                  <c:v>0.61651560000000005</c:v>
                </c:pt>
                <c:pt idx="76">
                  <c:v>9.9999997999999993E-3</c:v>
                </c:pt>
                <c:pt idx="77">
                  <c:v>0.4160874</c:v>
                </c:pt>
                <c:pt idx="78">
                  <c:v>9.9999997999999993E-3</c:v>
                </c:pt>
                <c:pt idx="79">
                  <c:v>0.52791790000000005</c:v>
                </c:pt>
                <c:pt idx="80">
                  <c:v>0.65817199999999998</c:v>
                </c:pt>
                <c:pt idx="81">
                  <c:v>9.9999997999999993E-3</c:v>
                </c:pt>
                <c:pt idx="82">
                  <c:v>0.89222659999999998</c:v>
                </c:pt>
                <c:pt idx="83">
                  <c:v>9.9999997999999993E-3</c:v>
                </c:pt>
                <c:pt idx="84">
                  <c:v>0.89776350000000005</c:v>
                </c:pt>
                <c:pt idx="85">
                  <c:v>1.1455759999999999</c:v>
                </c:pt>
                <c:pt idx="86">
                  <c:v>1.140757</c:v>
                </c:pt>
                <c:pt idx="87">
                  <c:v>1.343755</c:v>
                </c:pt>
                <c:pt idx="88">
                  <c:v>1.40419</c:v>
                </c:pt>
                <c:pt idx="89">
                  <c:v>1.4186190000000001</c:v>
                </c:pt>
                <c:pt idx="90">
                  <c:v>1.46021</c:v>
                </c:pt>
                <c:pt idx="91">
                  <c:v>1.421929</c:v>
                </c:pt>
                <c:pt idx="92">
                  <c:v>1.4231</c:v>
                </c:pt>
                <c:pt idx="93">
                  <c:v>1.4677789999999999</c:v>
                </c:pt>
                <c:pt idx="94">
                  <c:v>1.5231730000000001</c:v>
                </c:pt>
                <c:pt idx="95">
                  <c:v>9.9999997999999993E-3</c:v>
                </c:pt>
                <c:pt idx="96">
                  <c:v>1.4778709999999999</c:v>
                </c:pt>
                <c:pt idx="97">
                  <c:v>9.9999997999999993E-3</c:v>
                </c:pt>
                <c:pt idx="98">
                  <c:v>1.435597</c:v>
                </c:pt>
                <c:pt idx="99">
                  <c:v>1.436072</c:v>
                </c:pt>
                <c:pt idx="100">
                  <c:v>9.9999997999999993E-3</c:v>
                </c:pt>
                <c:pt idx="101">
                  <c:v>1.384544</c:v>
                </c:pt>
                <c:pt idx="102">
                  <c:v>9.9999997999999993E-3</c:v>
                </c:pt>
                <c:pt idx="103">
                  <c:v>1.154442</c:v>
                </c:pt>
                <c:pt idx="104">
                  <c:v>1.1630780000000001</c:v>
                </c:pt>
                <c:pt idx="105">
                  <c:v>1.1702159999999999</c:v>
                </c:pt>
                <c:pt idx="106">
                  <c:v>1.141866</c:v>
                </c:pt>
                <c:pt idx="107">
                  <c:v>1.1526460000000001</c:v>
                </c:pt>
                <c:pt idx="108">
                  <c:v>1.1410149999999999</c:v>
                </c:pt>
                <c:pt idx="109">
                  <c:v>1.1303399999999999</c:v>
                </c:pt>
                <c:pt idx="110">
                  <c:v>1.1183989999999999</c:v>
                </c:pt>
                <c:pt idx="111">
                  <c:v>1.0915950000000001</c:v>
                </c:pt>
                <c:pt idx="112">
                  <c:v>1.118298</c:v>
                </c:pt>
                <c:pt idx="113">
                  <c:v>1.0695170000000001</c:v>
                </c:pt>
                <c:pt idx="114">
                  <c:v>1.044168</c:v>
                </c:pt>
                <c:pt idx="115">
                  <c:v>1.030143</c:v>
                </c:pt>
                <c:pt idx="116">
                  <c:v>0.98937200000000003</c:v>
                </c:pt>
                <c:pt idx="117">
                  <c:v>0.96502750000000004</c:v>
                </c:pt>
                <c:pt idx="118">
                  <c:v>0.92136879999999999</c:v>
                </c:pt>
                <c:pt idx="119">
                  <c:v>0.91048779999999996</c:v>
                </c:pt>
                <c:pt idx="120">
                  <c:v>0.89753119999999997</c:v>
                </c:pt>
                <c:pt idx="121">
                  <c:v>0.8902504</c:v>
                </c:pt>
                <c:pt idx="122">
                  <c:v>0.8320206</c:v>
                </c:pt>
                <c:pt idx="123">
                  <c:v>0.78304110000000005</c:v>
                </c:pt>
                <c:pt idx="124">
                  <c:v>0.74816870000000002</c:v>
                </c:pt>
                <c:pt idx="125">
                  <c:v>0.78829819999999995</c:v>
                </c:pt>
                <c:pt idx="126">
                  <c:v>0.80194100000000001</c:v>
                </c:pt>
                <c:pt idx="127">
                  <c:v>0.76688829999999997</c:v>
                </c:pt>
                <c:pt idx="128">
                  <c:v>0.73723240000000001</c:v>
                </c:pt>
                <c:pt idx="129">
                  <c:v>0.6943511</c:v>
                </c:pt>
                <c:pt idx="130">
                  <c:v>0.69168960000000002</c:v>
                </c:pt>
                <c:pt idx="131">
                  <c:v>0.68679860000000004</c:v>
                </c:pt>
                <c:pt idx="132">
                  <c:v>0.71743880000000004</c:v>
                </c:pt>
                <c:pt idx="133">
                  <c:v>0.72680699999999998</c:v>
                </c:pt>
                <c:pt idx="134">
                  <c:v>0.68602209999999997</c:v>
                </c:pt>
                <c:pt idx="135">
                  <c:v>0.70712770000000003</c:v>
                </c:pt>
                <c:pt idx="136">
                  <c:v>0.70781819999999995</c:v>
                </c:pt>
                <c:pt idx="137">
                  <c:v>0.74246100000000004</c:v>
                </c:pt>
                <c:pt idx="138">
                  <c:v>0.73782130000000001</c:v>
                </c:pt>
                <c:pt idx="139">
                  <c:v>0.70683370000000001</c:v>
                </c:pt>
                <c:pt idx="140">
                  <c:v>0.70967930000000001</c:v>
                </c:pt>
                <c:pt idx="141">
                  <c:v>0.71822929999999996</c:v>
                </c:pt>
                <c:pt idx="142">
                  <c:v>0.7314079</c:v>
                </c:pt>
                <c:pt idx="143">
                  <c:v>0.71559439999999996</c:v>
                </c:pt>
                <c:pt idx="144">
                  <c:v>0.75637100000000002</c:v>
                </c:pt>
                <c:pt idx="145">
                  <c:v>0.72656050000000005</c:v>
                </c:pt>
                <c:pt idx="146">
                  <c:v>0.70956889999999995</c:v>
                </c:pt>
                <c:pt idx="147">
                  <c:v>0.70331960000000004</c:v>
                </c:pt>
                <c:pt idx="148">
                  <c:v>0.67647610000000002</c:v>
                </c:pt>
                <c:pt idx="149">
                  <c:v>0.72652490000000003</c:v>
                </c:pt>
                <c:pt idx="150">
                  <c:v>0.72090500000000002</c:v>
                </c:pt>
                <c:pt idx="151">
                  <c:v>0.71197659999999996</c:v>
                </c:pt>
                <c:pt idx="152">
                  <c:v>0.69625210000000004</c:v>
                </c:pt>
                <c:pt idx="153">
                  <c:v>0.65682039999999997</c:v>
                </c:pt>
                <c:pt idx="154">
                  <c:v>0.67977460000000001</c:v>
                </c:pt>
                <c:pt idx="155">
                  <c:v>0.66141499999999998</c:v>
                </c:pt>
                <c:pt idx="156">
                  <c:v>0.67795130000000003</c:v>
                </c:pt>
                <c:pt idx="157">
                  <c:v>0.65666469999999999</c:v>
                </c:pt>
                <c:pt idx="158">
                  <c:v>0.6205676</c:v>
                </c:pt>
                <c:pt idx="159">
                  <c:v>0.62621709999999997</c:v>
                </c:pt>
                <c:pt idx="160">
                  <c:v>0.62999360000000004</c:v>
                </c:pt>
                <c:pt idx="161">
                  <c:v>0.63952850000000006</c:v>
                </c:pt>
                <c:pt idx="162">
                  <c:v>0.61593900000000001</c:v>
                </c:pt>
                <c:pt idx="163">
                  <c:v>0.64823560000000002</c:v>
                </c:pt>
                <c:pt idx="164">
                  <c:v>0.637571</c:v>
                </c:pt>
                <c:pt idx="165">
                  <c:v>0.60897420000000002</c:v>
                </c:pt>
                <c:pt idx="166">
                  <c:v>0.62848939999999998</c:v>
                </c:pt>
                <c:pt idx="167">
                  <c:v>0.62130209999999997</c:v>
                </c:pt>
                <c:pt idx="168">
                  <c:v>0.62673179999999995</c:v>
                </c:pt>
                <c:pt idx="169">
                  <c:v>0.6126201</c:v>
                </c:pt>
                <c:pt idx="170">
                  <c:v>0.60734129999999997</c:v>
                </c:pt>
                <c:pt idx="171">
                  <c:v>0.59800790000000004</c:v>
                </c:pt>
                <c:pt idx="172">
                  <c:v>0.56854590000000005</c:v>
                </c:pt>
                <c:pt idx="173">
                  <c:v>0.57340740000000001</c:v>
                </c:pt>
                <c:pt idx="174">
                  <c:v>0.54618129999999998</c:v>
                </c:pt>
                <c:pt idx="175">
                  <c:v>0.58161569999999996</c:v>
                </c:pt>
                <c:pt idx="176">
                  <c:v>0.57872959999999996</c:v>
                </c:pt>
                <c:pt idx="177">
                  <c:v>0.56283830000000001</c:v>
                </c:pt>
                <c:pt idx="178">
                  <c:v>0.53993869999999999</c:v>
                </c:pt>
                <c:pt idx="179">
                  <c:v>0.52035070000000005</c:v>
                </c:pt>
                <c:pt idx="180">
                  <c:v>0.51482839999999996</c:v>
                </c:pt>
                <c:pt idx="181">
                  <c:v>0.4853228</c:v>
                </c:pt>
                <c:pt idx="182">
                  <c:v>0.43493039999999999</c:v>
                </c:pt>
                <c:pt idx="183">
                  <c:v>0.45523930000000001</c:v>
                </c:pt>
                <c:pt idx="184">
                  <c:v>0.4502737</c:v>
                </c:pt>
                <c:pt idx="185">
                  <c:v>0.4853325</c:v>
                </c:pt>
                <c:pt idx="186">
                  <c:v>0.47441739999999999</c:v>
                </c:pt>
                <c:pt idx="187">
                  <c:v>0.53747149999999999</c:v>
                </c:pt>
                <c:pt idx="188">
                  <c:v>0.53422950000000002</c:v>
                </c:pt>
                <c:pt idx="189">
                  <c:v>0.51181750000000004</c:v>
                </c:pt>
                <c:pt idx="190">
                  <c:v>0.5254858</c:v>
                </c:pt>
                <c:pt idx="191">
                  <c:v>0.49615160000000003</c:v>
                </c:pt>
                <c:pt idx="192">
                  <c:v>0.52077099999999998</c:v>
                </c:pt>
                <c:pt idx="193">
                  <c:v>0.50431369999999998</c:v>
                </c:pt>
                <c:pt idx="194">
                  <c:v>0.5475757</c:v>
                </c:pt>
                <c:pt idx="195">
                  <c:v>0.56582489999999996</c:v>
                </c:pt>
                <c:pt idx="196">
                  <c:v>0.52688190000000001</c:v>
                </c:pt>
                <c:pt idx="197">
                  <c:v>0.61658469999999999</c:v>
                </c:pt>
                <c:pt idx="198">
                  <c:v>0.64956080000000005</c:v>
                </c:pt>
                <c:pt idx="199">
                  <c:v>0.7275895</c:v>
                </c:pt>
                <c:pt idx="200">
                  <c:v>0.73266489999999995</c:v>
                </c:pt>
                <c:pt idx="201">
                  <c:v>0.6813998</c:v>
                </c:pt>
                <c:pt idx="202">
                  <c:v>0.72853219999999996</c:v>
                </c:pt>
                <c:pt idx="203">
                  <c:v>0.7122906</c:v>
                </c:pt>
                <c:pt idx="204">
                  <c:v>0.81939740000000005</c:v>
                </c:pt>
                <c:pt idx="205">
                  <c:v>0.84112949999999997</c:v>
                </c:pt>
                <c:pt idx="206">
                  <c:v>0.88667229999999997</c:v>
                </c:pt>
                <c:pt idx="207">
                  <c:v>0.89819479999999996</c:v>
                </c:pt>
                <c:pt idx="208">
                  <c:v>0.84980920000000004</c:v>
                </c:pt>
                <c:pt idx="209">
                  <c:v>0.87108189999999996</c:v>
                </c:pt>
                <c:pt idx="210">
                  <c:v>0.86950050000000001</c:v>
                </c:pt>
                <c:pt idx="211">
                  <c:v>0.90366639999999998</c:v>
                </c:pt>
                <c:pt idx="212">
                  <c:v>0.91140880000000002</c:v>
                </c:pt>
                <c:pt idx="213">
                  <c:v>0.85537149999999995</c:v>
                </c:pt>
                <c:pt idx="214">
                  <c:v>0.87192559999999997</c:v>
                </c:pt>
                <c:pt idx="215">
                  <c:v>0.84824980000000005</c:v>
                </c:pt>
                <c:pt idx="216">
                  <c:v>0.84946949999999999</c:v>
                </c:pt>
                <c:pt idx="217">
                  <c:v>0.83457230000000004</c:v>
                </c:pt>
                <c:pt idx="218">
                  <c:v>0.81703099999999995</c:v>
                </c:pt>
                <c:pt idx="219">
                  <c:v>0.73355619999999999</c:v>
                </c:pt>
                <c:pt idx="220">
                  <c:v>0.69764749999999998</c:v>
                </c:pt>
                <c:pt idx="221">
                  <c:v>0.76962430000000004</c:v>
                </c:pt>
                <c:pt idx="222">
                  <c:v>0.82987409999999995</c:v>
                </c:pt>
                <c:pt idx="223">
                  <c:v>0.91497050000000002</c:v>
                </c:pt>
                <c:pt idx="224">
                  <c:v>0.97411329999999996</c:v>
                </c:pt>
                <c:pt idx="225">
                  <c:v>0.94620170000000003</c:v>
                </c:pt>
                <c:pt idx="226">
                  <c:v>0.9808325</c:v>
                </c:pt>
                <c:pt idx="227">
                  <c:v>0.9683446</c:v>
                </c:pt>
                <c:pt idx="228">
                  <c:v>0.97672840000000005</c:v>
                </c:pt>
                <c:pt idx="229">
                  <c:v>0.97500279999999995</c:v>
                </c:pt>
                <c:pt idx="230">
                  <c:v>0.98499890000000001</c:v>
                </c:pt>
                <c:pt idx="231">
                  <c:v>0.97304760000000001</c:v>
                </c:pt>
                <c:pt idx="232">
                  <c:v>0.91274540000000004</c:v>
                </c:pt>
                <c:pt idx="233">
                  <c:v>0.91843280000000005</c:v>
                </c:pt>
                <c:pt idx="234">
                  <c:v>0.90225540000000004</c:v>
                </c:pt>
                <c:pt idx="235">
                  <c:v>0.91536039999999996</c:v>
                </c:pt>
                <c:pt idx="236">
                  <c:v>0.93030579999999996</c:v>
                </c:pt>
                <c:pt idx="237">
                  <c:v>0.97345459999999995</c:v>
                </c:pt>
                <c:pt idx="238">
                  <c:v>0.99542949999999997</c:v>
                </c:pt>
                <c:pt idx="239">
                  <c:v>0.97455700000000001</c:v>
                </c:pt>
                <c:pt idx="240">
                  <c:v>0.98646909999999999</c:v>
                </c:pt>
                <c:pt idx="241">
                  <c:v>0.97428859999999995</c:v>
                </c:pt>
                <c:pt idx="242">
                  <c:v>1.0172920000000001</c:v>
                </c:pt>
                <c:pt idx="243">
                  <c:v>1.0204519999999999</c:v>
                </c:pt>
                <c:pt idx="244">
                  <c:v>1.000529</c:v>
                </c:pt>
                <c:pt idx="245">
                  <c:v>0.99635569999999996</c:v>
                </c:pt>
                <c:pt idx="246">
                  <c:v>1.0182530000000001</c:v>
                </c:pt>
                <c:pt idx="247">
                  <c:v>1.0255939999999999</c:v>
                </c:pt>
                <c:pt idx="248">
                  <c:v>0.98269600000000001</c:v>
                </c:pt>
                <c:pt idx="249">
                  <c:v>0.97534339999999997</c:v>
                </c:pt>
                <c:pt idx="250">
                  <c:v>0.97615090000000004</c:v>
                </c:pt>
                <c:pt idx="251">
                  <c:v>0.97564980000000001</c:v>
                </c:pt>
                <c:pt idx="252">
                  <c:v>0.98700449999999995</c:v>
                </c:pt>
                <c:pt idx="253">
                  <c:v>0.98099139999999996</c:v>
                </c:pt>
                <c:pt idx="254">
                  <c:v>0.99079260000000002</c:v>
                </c:pt>
                <c:pt idx="255">
                  <c:v>0.95383169999999995</c:v>
                </c:pt>
                <c:pt idx="256">
                  <c:v>0.96366510000000005</c:v>
                </c:pt>
                <c:pt idx="257">
                  <c:v>0.95744370000000001</c:v>
                </c:pt>
                <c:pt idx="258">
                  <c:v>0.95880909999999997</c:v>
                </c:pt>
                <c:pt idx="259">
                  <c:v>0.99334679999999997</c:v>
                </c:pt>
                <c:pt idx="260">
                  <c:v>0.98652150000000005</c:v>
                </c:pt>
                <c:pt idx="261">
                  <c:v>1.0067839999999999</c:v>
                </c:pt>
                <c:pt idx="262">
                  <c:v>0.98304659999999999</c:v>
                </c:pt>
                <c:pt idx="263">
                  <c:v>0.98889720000000003</c:v>
                </c:pt>
                <c:pt idx="264">
                  <c:v>1.0147109999999999</c:v>
                </c:pt>
                <c:pt idx="265">
                  <c:v>1.013018</c:v>
                </c:pt>
                <c:pt idx="266">
                  <c:v>1.0188489999999999</c:v>
                </c:pt>
                <c:pt idx="267">
                  <c:v>1.0123470000000001</c:v>
                </c:pt>
                <c:pt idx="268">
                  <c:v>1.011253</c:v>
                </c:pt>
                <c:pt idx="269">
                  <c:v>1.0086710000000001</c:v>
                </c:pt>
                <c:pt idx="270">
                  <c:v>1.0063839999999999</c:v>
                </c:pt>
                <c:pt idx="271">
                  <c:v>1.069947</c:v>
                </c:pt>
                <c:pt idx="272">
                  <c:v>1.084112</c:v>
                </c:pt>
                <c:pt idx="273">
                  <c:v>1.111688</c:v>
                </c:pt>
                <c:pt idx="274">
                  <c:v>1.1186370000000001</c:v>
                </c:pt>
                <c:pt idx="275">
                  <c:v>1.1112839999999999</c:v>
                </c:pt>
                <c:pt idx="276">
                  <c:v>1.115858</c:v>
                </c:pt>
                <c:pt idx="277">
                  <c:v>1.108244</c:v>
                </c:pt>
                <c:pt idx="278">
                  <c:v>1.1597299999999999</c:v>
                </c:pt>
                <c:pt idx="279">
                  <c:v>1.1528119999999999</c:v>
                </c:pt>
                <c:pt idx="280">
                  <c:v>1.1506149999999999</c:v>
                </c:pt>
                <c:pt idx="281">
                  <c:v>1.0752090000000001</c:v>
                </c:pt>
                <c:pt idx="282">
                  <c:v>1.0126949999999999</c:v>
                </c:pt>
                <c:pt idx="283">
                  <c:v>1.0372110000000001</c:v>
                </c:pt>
                <c:pt idx="284">
                  <c:v>1.033509</c:v>
                </c:pt>
                <c:pt idx="285">
                  <c:v>0.98795100000000002</c:v>
                </c:pt>
                <c:pt idx="286">
                  <c:v>0.93872699999999998</c:v>
                </c:pt>
                <c:pt idx="287">
                  <c:v>0.87990310000000005</c:v>
                </c:pt>
                <c:pt idx="288">
                  <c:v>0.86603560000000002</c:v>
                </c:pt>
                <c:pt idx="289">
                  <c:v>0.87982879999999997</c:v>
                </c:pt>
                <c:pt idx="290">
                  <c:v>0.89309539999999998</c:v>
                </c:pt>
                <c:pt idx="291">
                  <c:v>0.88882240000000001</c:v>
                </c:pt>
                <c:pt idx="292">
                  <c:v>0.95346770000000003</c:v>
                </c:pt>
                <c:pt idx="293">
                  <c:v>0.95954329999999999</c:v>
                </c:pt>
                <c:pt idx="294">
                  <c:v>0.98204919999999996</c:v>
                </c:pt>
                <c:pt idx="295">
                  <c:v>1.0338719999999999</c:v>
                </c:pt>
                <c:pt idx="296">
                  <c:v>1.043021</c:v>
                </c:pt>
                <c:pt idx="297">
                  <c:v>1.046538</c:v>
                </c:pt>
                <c:pt idx="298">
                  <c:v>0.95815589999999995</c:v>
                </c:pt>
                <c:pt idx="299">
                  <c:v>0.91225429999999996</c:v>
                </c:pt>
                <c:pt idx="300">
                  <c:v>0.92535140000000005</c:v>
                </c:pt>
                <c:pt idx="301">
                  <c:v>0.91087130000000005</c:v>
                </c:pt>
                <c:pt idx="302">
                  <c:v>0.87121309999999996</c:v>
                </c:pt>
                <c:pt idx="303">
                  <c:v>0.82162559999999996</c:v>
                </c:pt>
                <c:pt idx="304">
                  <c:v>0.84512039999999999</c:v>
                </c:pt>
                <c:pt idx="305">
                  <c:v>0.86837509999999996</c:v>
                </c:pt>
                <c:pt idx="306">
                  <c:v>0.84592400000000001</c:v>
                </c:pt>
                <c:pt idx="307">
                  <c:v>0.84387089999999998</c:v>
                </c:pt>
                <c:pt idx="308">
                  <c:v>0.84462349999999997</c:v>
                </c:pt>
                <c:pt idx="309">
                  <c:v>0.89017210000000002</c:v>
                </c:pt>
                <c:pt idx="310">
                  <c:v>0.90036950000000004</c:v>
                </c:pt>
                <c:pt idx="311">
                  <c:v>0.92831149999999996</c:v>
                </c:pt>
                <c:pt idx="312">
                  <c:v>0.94049539999999998</c:v>
                </c:pt>
                <c:pt idx="313">
                  <c:v>0.91718040000000001</c:v>
                </c:pt>
                <c:pt idx="314">
                  <c:v>0.88516030000000001</c:v>
                </c:pt>
                <c:pt idx="315">
                  <c:v>0.8442923</c:v>
                </c:pt>
                <c:pt idx="316">
                  <c:v>0.86963020000000002</c:v>
                </c:pt>
                <c:pt idx="317">
                  <c:v>0.87334270000000003</c:v>
                </c:pt>
                <c:pt idx="318">
                  <c:v>0.83325419999999994</c:v>
                </c:pt>
                <c:pt idx="319">
                  <c:v>0.82637760000000005</c:v>
                </c:pt>
                <c:pt idx="320">
                  <c:v>0.83767290000000005</c:v>
                </c:pt>
                <c:pt idx="321">
                  <c:v>0.82711259999999998</c:v>
                </c:pt>
                <c:pt idx="322">
                  <c:v>0.8022804</c:v>
                </c:pt>
                <c:pt idx="323">
                  <c:v>0.8348063</c:v>
                </c:pt>
                <c:pt idx="324">
                  <c:v>0.83296139999999996</c:v>
                </c:pt>
                <c:pt idx="325">
                  <c:v>0.83354859999999997</c:v>
                </c:pt>
                <c:pt idx="326">
                  <c:v>0.8938159</c:v>
                </c:pt>
                <c:pt idx="327">
                  <c:v>0.91927300000000001</c:v>
                </c:pt>
                <c:pt idx="328">
                  <c:v>0.92370189999999996</c:v>
                </c:pt>
                <c:pt idx="329">
                  <c:v>0.91458640000000002</c:v>
                </c:pt>
                <c:pt idx="330">
                  <c:v>0.89944449999999998</c:v>
                </c:pt>
                <c:pt idx="331">
                  <c:v>0.91134059999999995</c:v>
                </c:pt>
                <c:pt idx="332">
                  <c:v>0.90492919999999999</c:v>
                </c:pt>
                <c:pt idx="333">
                  <c:v>0.88812950000000002</c:v>
                </c:pt>
                <c:pt idx="334">
                  <c:v>0.87162850000000003</c:v>
                </c:pt>
                <c:pt idx="335">
                  <c:v>0.90763879999999997</c:v>
                </c:pt>
                <c:pt idx="336">
                  <c:v>0.92472410000000005</c:v>
                </c:pt>
                <c:pt idx="337">
                  <c:v>0.90020860000000003</c:v>
                </c:pt>
                <c:pt idx="338">
                  <c:v>0.9285833</c:v>
                </c:pt>
                <c:pt idx="339">
                  <c:v>0.93350339999999998</c:v>
                </c:pt>
                <c:pt idx="340">
                  <c:v>0.93381199999999998</c:v>
                </c:pt>
                <c:pt idx="341">
                  <c:v>0.94033580000000005</c:v>
                </c:pt>
                <c:pt idx="342">
                  <c:v>1.0168520000000001</c:v>
                </c:pt>
                <c:pt idx="343">
                  <c:v>1.047771</c:v>
                </c:pt>
                <c:pt idx="344">
                  <c:v>1.0453110000000001</c:v>
                </c:pt>
                <c:pt idx="345">
                  <c:v>1.1368320000000001</c:v>
                </c:pt>
                <c:pt idx="346">
                  <c:v>1.1504209999999999</c:v>
                </c:pt>
                <c:pt idx="347">
                  <c:v>1.22315</c:v>
                </c:pt>
                <c:pt idx="348">
                  <c:v>1.22017</c:v>
                </c:pt>
                <c:pt idx="349">
                  <c:v>1.2062470000000001</c:v>
                </c:pt>
                <c:pt idx="350">
                  <c:v>1.2537419999999999</c:v>
                </c:pt>
                <c:pt idx="351">
                  <c:v>1.2406569999999999</c:v>
                </c:pt>
                <c:pt idx="352">
                  <c:v>1.2782359999999999</c:v>
                </c:pt>
                <c:pt idx="353">
                  <c:v>1.2698320000000001</c:v>
                </c:pt>
                <c:pt idx="354">
                  <c:v>1.264602</c:v>
                </c:pt>
                <c:pt idx="355">
                  <c:v>1.268508</c:v>
                </c:pt>
                <c:pt idx="356">
                  <c:v>1.26033</c:v>
                </c:pt>
                <c:pt idx="357">
                  <c:v>1.341091</c:v>
                </c:pt>
                <c:pt idx="358">
                  <c:v>1.34439</c:v>
                </c:pt>
                <c:pt idx="359">
                  <c:v>1.419632</c:v>
                </c:pt>
                <c:pt idx="360">
                  <c:v>1.420973</c:v>
                </c:pt>
                <c:pt idx="361">
                  <c:v>1.413824</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1.2031639999999999</c:v>
                </c:pt>
                <c:pt idx="389">
                  <c:v>1.202474</c:v>
                </c:pt>
                <c:pt idx="390">
                  <c:v>1.174577</c:v>
                </c:pt>
                <c:pt idx="391">
                  <c:v>1.166588</c:v>
                </c:pt>
                <c:pt idx="392">
                  <c:v>1.1714180000000001</c:v>
                </c:pt>
                <c:pt idx="393">
                  <c:v>1.1251370000000001</c:v>
                </c:pt>
                <c:pt idx="394">
                  <c:v>1.1548750000000001</c:v>
                </c:pt>
                <c:pt idx="395">
                  <c:v>1.173103</c:v>
                </c:pt>
                <c:pt idx="396">
                  <c:v>1.1252580000000001</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0.66974809999999996</c:v>
                </c:pt>
                <c:pt idx="408">
                  <c:v>0.66652100000000003</c:v>
                </c:pt>
                <c:pt idx="409">
                  <c:v>0.68799140000000003</c:v>
                </c:pt>
                <c:pt idx="410">
                  <c:v>0.65054509999999999</c:v>
                </c:pt>
                <c:pt idx="411">
                  <c:v>0.69730309999999995</c:v>
                </c:pt>
                <c:pt idx="412">
                  <c:v>0.67613330000000005</c:v>
                </c:pt>
                <c:pt idx="413">
                  <c:v>0.71970869999999998</c:v>
                </c:pt>
                <c:pt idx="414">
                  <c:v>0.74324559999999995</c:v>
                </c:pt>
                <c:pt idx="415">
                  <c:v>0.70059159999999998</c:v>
                </c:pt>
                <c:pt idx="416">
                  <c:v>0.77102669999999995</c:v>
                </c:pt>
                <c:pt idx="417">
                  <c:v>0.72822609999999999</c:v>
                </c:pt>
                <c:pt idx="418">
                  <c:v>0.77281219999999995</c:v>
                </c:pt>
                <c:pt idx="419">
                  <c:v>0.78132250000000003</c:v>
                </c:pt>
                <c:pt idx="420">
                  <c:v>0.77679869999999995</c:v>
                </c:pt>
                <c:pt idx="421">
                  <c:v>0.77086739999999998</c:v>
                </c:pt>
                <c:pt idx="422">
                  <c:v>0.73974569999999995</c:v>
                </c:pt>
                <c:pt idx="423">
                  <c:v>0.76733419999999997</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0.42141889999999999</c:v>
                </c:pt>
                <c:pt idx="451">
                  <c:v>0.42046660000000002</c:v>
                </c:pt>
                <c:pt idx="452">
                  <c:v>0.49833630000000001</c:v>
                </c:pt>
                <c:pt idx="453">
                  <c:v>0.50429179999999996</c:v>
                </c:pt>
                <c:pt idx="454">
                  <c:v>0.49525239999999998</c:v>
                </c:pt>
                <c:pt idx="455">
                  <c:v>0.58647079999999996</c:v>
                </c:pt>
                <c:pt idx="456">
                  <c:v>0.58371569999999995</c:v>
                </c:pt>
                <c:pt idx="457">
                  <c:v>0.6017711</c:v>
                </c:pt>
                <c:pt idx="458">
                  <c:v>0.61281459999999999</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0.46766980000000002</c:v>
                </c:pt>
                <c:pt idx="487">
                  <c:v>0.49165829999999999</c:v>
                </c:pt>
                <c:pt idx="488">
                  <c:v>0.53292629999999996</c:v>
                </c:pt>
                <c:pt idx="489">
                  <c:v>0.52698199999999995</c:v>
                </c:pt>
                <c:pt idx="490">
                  <c:v>0.54271590000000003</c:v>
                </c:pt>
                <c:pt idx="491">
                  <c:v>0.54915480000000005</c:v>
                </c:pt>
                <c:pt idx="492">
                  <c:v>0.54221269999999999</c:v>
                </c:pt>
                <c:pt idx="493">
                  <c:v>0.62568990000000002</c:v>
                </c:pt>
                <c:pt idx="494">
                  <c:v>0.62809099999999995</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0.41189140000000002</c:v>
                </c:pt>
                <c:pt idx="522">
                  <c:v>0.41774099999999997</c:v>
                </c:pt>
                <c:pt idx="523">
                  <c:v>0.4124332</c:v>
                </c:pt>
                <c:pt idx="524">
                  <c:v>0.49138490000000001</c:v>
                </c:pt>
                <c:pt idx="525">
                  <c:v>0.49306230000000001</c:v>
                </c:pt>
                <c:pt idx="526">
                  <c:v>0.52025109999999997</c:v>
                </c:pt>
                <c:pt idx="527">
                  <c:v>0.51103690000000002</c:v>
                </c:pt>
                <c:pt idx="528">
                  <c:v>0.50828689999999999</c:v>
                </c:pt>
                <c:pt idx="529">
                  <c:v>0.55125279999999999</c:v>
                </c:pt>
                <c:pt idx="530">
                  <c:v>0.54713460000000003</c:v>
                </c:pt>
                <c:pt idx="531">
                  <c:v>9.9999997999999993E-3</c:v>
                </c:pt>
                <c:pt idx="532">
                  <c:v>9.9999997999999993E-3</c:v>
                </c:pt>
                <c:pt idx="533">
                  <c:v>0.22832379999999999</c:v>
                </c:pt>
                <c:pt idx="534">
                  <c:v>0.22835079999999999</c:v>
                </c:pt>
                <c:pt idx="535">
                  <c:v>0.2286405</c:v>
                </c:pt>
                <c:pt idx="536">
                  <c:v>0.2279727</c:v>
                </c:pt>
                <c:pt idx="537">
                  <c:v>0.22013959999999999</c:v>
                </c:pt>
                <c:pt idx="538">
                  <c:v>0.2847306</c:v>
                </c:pt>
                <c:pt idx="539">
                  <c:v>0.29691299999999998</c:v>
                </c:pt>
                <c:pt idx="540">
                  <c:v>0.2843774</c:v>
                </c:pt>
                <c:pt idx="541">
                  <c:v>0.36464380000000002</c:v>
                </c:pt>
                <c:pt idx="542">
                  <c:v>0.36412909999999998</c:v>
                </c:pt>
                <c:pt idx="543">
                  <c:v>0.3964722</c:v>
                </c:pt>
                <c:pt idx="544">
                  <c:v>0.40202270000000001</c:v>
                </c:pt>
                <c:pt idx="545">
                  <c:v>0.42007499999999998</c:v>
                </c:pt>
                <c:pt idx="546">
                  <c:v>0.42646400000000001</c:v>
                </c:pt>
                <c:pt idx="547">
                  <c:v>0.41391060000000002</c:v>
                </c:pt>
                <c:pt idx="548">
                  <c:v>0.4993032</c:v>
                </c:pt>
                <c:pt idx="549">
                  <c:v>0.48894019999999999</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8.1611334999999993E-2</c:v>
                </c:pt>
                <c:pt idx="575">
                  <c:v>8.0863893000000006E-2</c:v>
                </c:pt>
                <c:pt idx="576">
                  <c:v>0.13724239999999999</c:v>
                </c:pt>
                <c:pt idx="577">
                  <c:v>0.1487832</c:v>
                </c:pt>
                <c:pt idx="578">
                  <c:v>0.135019</c:v>
                </c:pt>
                <c:pt idx="579">
                  <c:v>0.2002225</c:v>
                </c:pt>
                <c:pt idx="580">
                  <c:v>0.2007158</c:v>
                </c:pt>
                <c:pt idx="581">
                  <c:v>0.207124</c:v>
                </c:pt>
                <c:pt idx="582">
                  <c:v>0.2014311</c:v>
                </c:pt>
                <c:pt idx="583">
                  <c:v>0.2264292</c:v>
                </c:pt>
                <c:pt idx="584">
                  <c:v>0.2215114</c:v>
                </c:pt>
                <c:pt idx="585">
                  <c:v>0.1783661</c:v>
                </c:pt>
                <c:pt idx="586">
                  <c:v>0.15240999999999999</c:v>
                </c:pt>
                <c:pt idx="587">
                  <c:v>0.1301976</c:v>
                </c:pt>
                <c:pt idx="588">
                  <c:v>0.1733316</c:v>
                </c:pt>
                <c:pt idx="589">
                  <c:v>0.14193320000000001</c:v>
                </c:pt>
                <c:pt idx="590">
                  <c:v>0.1414251</c:v>
                </c:pt>
                <c:pt idx="591">
                  <c:v>0.13938429999999999</c:v>
                </c:pt>
                <c:pt idx="592">
                  <c:v>0.1025259</c:v>
                </c:pt>
                <c:pt idx="593">
                  <c:v>0.1189588</c:v>
                </c:pt>
                <c:pt idx="594">
                  <c:v>8.1471330999999994E-2</c:v>
                </c:pt>
                <c:pt idx="595">
                  <c:v>9.7073480000000004E-2</c:v>
                </c:pt>
                <c:pt idx="596">
                  <c:v>4.4962059999999998E-2</c:v>
                </c:pt>
                <c:pt idx="597">
                  <c:v>1.3791059E-2</c:v>
                </c:pt>
                <c:pt idx="598">
                  <c:v>9.9999997999999993E-3</c:v>
                </c:pt>
              </c:numCache>
            </c:numRef>
          </c:yVal>
          <c:smooth val="0"/>
          <c:extLst>
            <c:ext xmlns:c16="http://schemas.microsoft.com/office/drawing/2014/chart" uri="{C3380CC4-5D6E-409C-BE32-E72D297353CC}">
              <c16:uniqueId val="{00000004-DDEC-4211-A3D5-572EBA06A245}"/>
            </c:ext>
          </c:extLst>
        </c:ser>
        <c:ser>
          <c:idx val="2"/>
          <c:order val="5"/>
          <c:tx>
            <c:v>AMR6</c:v>
          </c:tx>
          <c:spPr>
            <a:ln w="19050" cap="rnd">
              <a:solidFill>
                <a:srgbClr val="00B050"/>
              </a:solidFill>
              <a:round/>
            </a:ln>
            <a:effectLst/>
          </c:spPr>
          <c:marker>
            <c:symbol val="none"/>
          </c:marker>
          <c:xVal>
            <c:numRef>
              <c:f>'[Microsoft PowerPoint 中的图表]Sheet5'!$M$1:$M$599</c:f>
              <c:numCache>
                <c:formatCode>General</c:formatCode>
                <c:ptCount val="599"/>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numCache>
            </c:numRef>
          </c:xVal>
          <c:yVal>
            <c:numRef>
              <c:f>'[Microsoft PowerPoint 中的图表]Sheet5'!$Z$1:$Z$599</c:f>
              <c:numCache>
                <c:formatCode>General</c:formatCode>
                <c:ptCount val="599"/>
                <c:pt idx="0">
                  <c:v>2.1838160000000002</c:v>
                </c:pt>
                <c:pt idx="1">
                  <c:v>2.4104429999999999</c:v>
                </c:pt>
                <c:pt idx="2">
                  <c:v>2.1939639999999998</c:v>
                </c:pt>
                <c:pt idx="3">
                  <c:v>2.1365949999999998</c:v>
                </c:pt>
                <c:pt idx="4">
                  <c:v>2.077569</c:v>
                </c:pt>
                <c:pt idx="5">
                  <c:v>1.9993590000000001</c:v>
                </c:pt>
                <c:pt idx="6">
                  <c:v>1.9770049999999999</c:v>
                </c:pt>
                <c:pt idx="7">
                  <c:v>1.870331</c:v>
                </c:pt>
                <c:pt idx="8">
                  <c:v>1.7817000000000001</c:v>
                </c:pt>
                <c:pt idx="9">
                  <c:v>1.455328</c:v>
                </c:pt>
                <c:pt idx="10">
                  <c:v>1.254235</c:v>
                </c:pt>
                <c:pt idx="11">
                  <c:v>1.3024420000000001</c:v>
                </c:pt>
                <c:pt idx="12">
                  <c:v>1.340401</c:v>
                </c:pt>
                <c:pt idx="13">
                  <c:v>1.3860570000000001</c:v>
                </c:pt>
                <c:pt idx="14">
                  <c:v>1.443891</c:v>
                </c:pt>
                <c:pt idx="15">
                  <c:v>1.5386340000000001</c:v>
                </c:pt>
                <c:pt idx="16">
                  <c:v>1.649545</c:v>
                </c:pt>
                <c:pt idx="17">
                  <c:v>1.8188249999999999</c:v>
                </c:pt>
                <c:pt idx="18">
                  <c:v>2.2348870000000001</c:v>
                </c:pt>
                <c:pt idx="19">
                  <c:v>2.6809880000000001</c:v>
                </c:pt>
                <c:pt idx="20">
                  <c:v>2.7866240000000002</c:v>
                </c:pt>
                <c:pt idx="21">
                  <c:v>2.622058</c:v>
                </c:pt>
                <c:pt idx="22">
                  <c:v>2.4807519999999998</c:v>
                </c:pt>
                <c:pt idx="23">
                  <c:v>2.3322639999999999</c:v>
                </c:pt>
                <c:pt idx="24">
                  <c:v>2.172069</c:v>
                </c:pt>
                <c:pt idx="25">
                  <c:v>2.0813429999999999</c:v>
                </c:pt>
                <c:pt idx="26">
                  <c:v>1.9638869999999999</c:v>
                </c:pt>
                <c:pt idx="27">
                  <c:v>1.928598</c:v>
                </c:pt>
                <c:pt idx="28">
                  <c:v>1.8403910000000001</c:v>
                </c:pt>
                <c:pt idx="29">
                  <c:v>1.5503800000000001</c:v>
                </c:pt>
                <c:pt idx="30">
                  <c:v>1.3905890000000001</c:v>
                </c:pt>
                <c:pt idx="31">
                  <c:v>1.4121790000000001</c:v>
                </c:pt>
                <c:pt idx="32">
                  <c:v>1.448917</c:v>
                </c:pt>
                <c:pt idx="33">
                  <c:v>1.4694510000000001</c:v>
                </c:pt>
                <c:pt idx="34">
                  <c:v>1.441657</c:v>
                </c:pt>
                <c:pt idx="35">
                  <c:v>1.4185909999999999</c:v>
                </c:pt>
                <c:pt idx="36">
                  <c:v>1.3929020000000001</c:v>
                </c:pt>
                <c:pt idx="37">
                  <c:v>1.353729</c:v>
                </c:pt>
                <c:pt idx="38">
                  <c:v>1.35819</c:v>
                </c:pt>
                <c:pt idx="39">
                  <c:v>1.583634</c:v>
                </c:pt>
                <c:pt idx="40">
                  <c:v>1.747201</c:v>
                </c:pt>
                <c:pt idx="41">
                  <c:v>1.5529090000000001</c:v>
                </c:pt>
                <c:pt idx="42">
                  <c:v>1.4906950000000001</c:v>
                </c:pt>
                <c:pt idx="43">
                  <c:v>1.4414229999999999</c:v>
                </c:pt>
                <c:pt idx="44">
                  <c:v>1.4195599999999999</c:v>
                </c:pt>
                <c:pt idx="45">
                  <c:v>1.3907879999999999</c:v>
                </c:pt>
                <c:pt idx="46">
                  <c:v>1.393454</c:v>
                </c:pt>
                <c:pt idx="47">
                  <c:v>1.521593</c:v>
                </c:pt>
                <c:pt idx="48">
                  <c:v>1.720505</c:v>
                </c:pt>
                <c:pt idx="49">
                  <c:v>1.9375579999999999</c:v>
                </c:pt>
                <c:pt idx="50">
                  <c:v>1.969781</c:v>
                </c:pt>
                <c:pt idx="51">
                  <c:v>2.0545</c:v>
                </c:pt>
                <c:pt idx="52">
                  <c:v>2.133661</c:v>
                </c:pt>
                <c:pt idx="53">
                  <c:v>2.1520609999999998</c:v>
                </c:pt>
                <c:pt idx="54">
                  <c:v>2.1838730000000002</c:v>
                </c:pt>
                <c:pt idx="55">
                  <c:v>2.0395409999999998</c:v>
                </c:pt>
                <c:pt idx="56">
                  <c:v>1.7065269999999999</c:v>
                </c:pt>
                <c:pt idx="57">
                  <c:v>9.9999997999999993E-3</c:v>
                </c:pt>
                <c:pt idx="58">
                  <c:v>0.7854894</c:v>
                </c:pt>
                <c:pt idx="59">
                  <c:v>9.9999997999999993E-3</c:v>
                </c:pt>
                <c:pt idx="60">
                  <c:v>0.2381027</c:v>
                </c:pt>
                <c:pt idx="61">
                  <c:v>0.40914240000000002</c:v>
                </c:pt>
                <c:pt idx="62">
                  <c:v>0.41534480000000001</c:v>
                </c:pt>
                <c:pt idx="63">
                  <c:v>0.56822229999999996</c:v>
                </c:pt>
                <c:pt idx="64">
                  <c:v>9.9999997999999993E-3</c:v>
                </c:pt>
                <c:pt idx="65">
                  <c:v>0.52074069999999995</c:v>
                </c:pt>
                <c:pt idx="66">
                  <c:v>0.59873609999999999</c:v>
                </c:pt>
                <c:pt idx="67">
                  <c:v>0.6400787</c:v>
                </c:pt>
                <c:pt idx="68">
                  <c:v>0.74871370000000004</c:v>
                </c:pt>
                <c:pt idx="69">
                  <c:v>0.72489899999999996</c:v>
                </c:pt>
                <c:pt idx="70">
                  <c:v>0.84511709999999995</c:v>
                </c:pt>
                <c:pt idx="71">
                  <c:v>0.81392850000000005</c:v>
                </c:pt>
                <c:pt idx="72">
                  <c:v>0.81502589999999997</c:v>
                </c:pt>
                <c:pt idx="73">
                  <c:v>0.95238449999999997</c:v>
                </c:pt>
                <c:pt idx="74">
                  <c:v>0.82859890000000003</c:v>
                </c:pt>
                <c:pt idx="75">
                  <c:v>0.61407999999999996</c:v>
                </c:pt>
                <c:pt idx="76">
                  <c:v>9.9999997999999993E-3</c:v>
                </c:pt>
                <c:pt idx="77">
                  <c:v>0.41662660000000001</c:v>
                </c:pt>
                <c:pt idx="78">
                  <c:v>9.9999997999999993E-3</c:v>
                </c:pt>
                <c:pt idx="79">
                  <c:v>0.53015330000000005</c:v>
                </c:pt>
                <c:pt idx="80">
                  <c:v>0.66088069999999999</c:v>
                </c:pt>
                <c:pt idx="81">
                  <c:v>9.9999997999999993E-3</c:v>
                </c:pt>
                <c:pt idx="82">
                  <c:v>0.89242869999999996</c:v>
                </c:pt>
                <c:pt idx="83">
                  <c:v>9.9999997999999993E-3</c:v>
                </c:pt>
                <c:pt idx="84">
                  <c:v>0.897706</c:v>
                </c:pt>
                <c:pt idx="85">
                  <c:v>1.1460570000000001</c:v>
                </c:pt>
                <c:pt idx="86">
                  <c:v>1.141343</c:v>
                </c:pt>
                <c:pt idx="87">
                  <c:v>1.345078</c:v>
                </c:pt>
                <c:pt idx="88">
                  <c:v>1.406285</c:v>
                </c:pt>
                <c:pt idx="89">
                  <c:v>1.4213709999999999</c:v>
                </c:pt>
                <c:pt idx="90">
                  <c:v>1.4630380000000001</c:v>
                </c:pt>
                <c:pt idx="91">
                  <c:v>1.4257310000000001</c:v>
                </c:pt>
                <c:pt idx="92">
                  <c:v>1.4274359999999999</c:v>
                </c:pt>
                <c:pt idx="93">
                  <c:v>1.4719949999999999</c:v>
                </c:pt>
                <c:pt idx="94">
                  <c:v>1.526446</c:v>
                </c:pt>
                <c:pt idx="95">
                  <c:v>9.9999997999999993E-3</c:v>
                </c:pt>
                <c:pt idx="96">
                  <c:v>1.479725</c:v>
                </c:pt>
                <c:pt idx="97">
                  <c:v>9.9999997999999993E-3</c:v>
                </c:pt>
                <c:pt idx="98">
                  <c:v>1.436693</c:v>
                </c:pt>
                <c:pt idx="99">
                  <c:v>1.437225</c:v>
                </c:pt>
                <c:pt idx="100">
                  <c:v>9.9999997999999993E-3</c:v>
                </c:pt>
                <c:pt idx="101">
                  <c:v>1.384147</c:v>
                </c:pt>
                <c:pt idx="102">
                  <c:v>9.9999997999999993E-3</c:v>
                </c:pt>
                <c:pt idx="103">
                  <c:v>1.144827</c:v>
                </c:pt>
                <c:pt idx="104">
                  <c:v>1.1525730000000001</c:v>
                </c:pt>
                <c:pt idx="105">
                  <c:v>1.1598580000000001</c:v>
                </c:pt>
                <c:pt idx="106">
                  <c:v>1.1325449999999999</c:v>
                </c:pt>
                <c:pt idx="107">
                  <c:v>1.1436230000000001</c:v>
                </c:pt>
                <c:pt idx="108">
                  <c:v>1.133202</c:v>
                </c:pt>
                <c:pt idx="109">
                  <c:v>1.124309</c:v>
                </c:pt>
                <c:pt idx="110">
                  <c:v>1.112814</c:v>
                </c:pt>
                <c:pt idx="111">
                  <c:v>1.0862130000000001</c:v>
                </c:pt>
                <c:pt idx="112">
                  <c:v>1.11348</c:v>
                </c:pt>
                <c:pt idx="113">
                  <c:v>1.0648260000000001</c:v>
                </c:pt>
                <c:pt idx="114">
                  <c:v>1.0398909999999999</c:v>
                </c:pt>
                <c:pt idx="115">
                  <c:v>1.026238</c:v>
                </c:pt>
                <c:pt idx="116">
                  <c:v>0.98594970000000004</c:v>
                </c:pt>
                <c:pt idx="117">
                  <c:v>0.96223040000000004</c:v>
                </c:pt>
                <c:pt idx="118">
                  <c:v>0.91937840000000004</c:v>
                </c:pt>
                <c:pt idx="119">
                  <c:v>0.90953899999999999</c:v>
                </c:pt>
                <c:pt idx="120">
                  <c:v>0.89684680000000006</c:v>
                </c:pt>
                <c:pt idx="121">
                  <c:v>0.88991209999999998</c:v>
                </c:pt>
                <c:pt idx="122">
                  <c:v>0.83243120000000004</c:v>
                </c:pt>
                <c:pt idx="123">
                  <c:v>0.78408219999999995</c:v>
                </c:pt>
                <c:pt idx="124">
                  <c:v>0.74980519999999995</c:v>
                </c:pt>
                <c:pt idx="125">
                  <c:v>0.79052809999999996</c:v>
                </c:pt>
                <c:pt idx="126">
                  <c:v>0.80482799999999999</c:v>
                </c:pt>
                <c:pt idx="127">
                  <c:v>0.77045459999999999</c:v>
                </c:pt>
                <c:pt idx="128">
                  <c:v>0.74145000000000005</c:v>
                </c:pt>
                <c:pt idx="129">
                  <c:v>0.69938370000000005</c:v>
                </c:pt>
                <c:pt idx="130">
                  <c:v>0.6969824</c:v>
                </c:pt>
                <c:pt idx="131">
                  <c:v>0.69208939999999997</c:v>
                </c:pt>
                <c:pt idx="132">
                  <c:v>0.72310249999999998</c:v>
                </c:pt>
                <c:pt idx="133">
                  <c:v>0.73259209999999997</c:v>
                </c:pt>
                <c:pt idx="134">
                  <c:v>0.69179219999999997</c:v>
                </c:pt>
                <c:pt idx="135">
                  <c:v>0.71303110000000003</c:v>
                </c:pt>
                <c:pt idx="136">
                  <c:v>0.71338919999999995</c:v>
                </c:pt>
                <c:pt idx="137">
                  <c:v>0.74766299999999997</c:v>
                </c:pt>
                <c:pt idx="138">
                  <c:v>0.74241199999999996</c:v>
                </c:pt>
                <c:pt idx="139">
                  <c:v>0.71090529999999996</c:v>
                </c:pt>
                <c:pt idx="140">
                  <c:v>0.71364810000000001</c:v>
                </c:pt>
                <c:pt idx="141">
                  <c:v>0.72221360000000001</c:v>
                </c:pt>
                <c:pt idx="142">
                  <c:v>0.73539379999999999</c:v>
                </c:pt>
                <c:pt idx="143">
                  <c:v>0.71968350000000003</c:v>
                </c:pt>
                <c:pt idx="144">
                  <c:v>0.76040010000000002</c:v>
                </c:pt>
                <c:pt idx="145">
                  <c:v>0.73083410000000004</c:v>
                </c:pt>
                <c:pt idx="146">
                  <c:v>0.71409540000000005</c:v>
                </c:pt>
                <c:pt idx="147">
                  <c:v>0.70837720000000004</c:v>
                </c:pt>
                <c:pt idx="148">
                  <c:v>0.68220840000000005</c:v>
                </c:pt>
                <c:pt idx="149">
                  <c:v>0.73278520000000003</c:v>
                </c:pt>
                <c:pt idx="150">
                  <c:v>0.72729140000000003</c:v>
                </c:pt>
                <c:pt idx="151">
                  <c:v>0.71871110000000005</c:v>
                </c:pt>
                <c:pt idx="152">
                  <c:v>0.70339620000000003</c:v>
                </c:pt>
                <c:pt idx="153">
                  <c:v>0.66411629999999999</c:v>
                </c:pt>
                <c:pt idx="154">
                  <c:v>0.68700989999999995</c:v>
                </c:pt>
                <c:pt idx="155">
                  <c:v>0.66850169999999998</c:v>
                </c:pt>
                <c:pt idx="156">
                  <c:v>0.68489619999999996</c:v>
                </c:pt>
                <c:pt idx="157">
                  <c:v>0.66322959999999997</c:v>
                </c:pt>
                <c:pt idx="158">
                  <c:v>0.62655550000000004</c:v>
                </c:pt>
                <c:pt idx="159">
                  <c:v>0.63158230000000004</c:v>
                </c:pt>
                <c:pt idx="160">
                  <c:v>0.6352776</c:v>
                </c:pt>
                <c:pt idx="161">
                  <c:v>0.64484169999999996</c:v>
                </c:pt>
                <c:pt idx="162">
                  <c:v>0.62100060000000001</c:v>
                </c:pt>
                <c:pt idx="163">
                  <c:v>0.65282810000000002</c:v>
                </c:pt>
                <c:pt idx="164">
                  <c:v>0.64178999999999997</c:v>
                </c:pt>
                <c:pt idx="165">
                  <c:v>0.6128287</c:v>
                </c:pt>
                <c:pt idx="166">
                  <c:v>0.63197700000000001</c:v>
                </c:pt>
                <c:pt idx="167">
                  <c:v>0.62446330000000005</c:v>
                </c:pt>
                <c:pt idx="168">
                  <c:v>0.62964489999999995</c:v>
                </c:pt>
                <c:pt idx="169">
                  <c:v>0.61510790000000004</c:v>
                </c:pt>
                <c:pt idx="170">
                  <c:v>0.60968929999999999</c:v>
                </c:pt>
                <c:pt idx="171">
                  <c:v>0.60023420000000005</c:v>
                </c:pt>
                <c:pt idx="172">
                  <c:v>0.57048759999999998</c:v>
                </c:pt>
                <c:pt idx="173">
                  <c:v>0.57515799999999995</c:v>
                </c:pt>
                <c:pt idx="174">
                  <c:v>0.54760750000000002</c:v>
                </c:pt>
                <c:pt idx="175">
                  <c:v>0.58279829999999999</c:v>
                </c:pt>
                <c:pt idx="176">
                  <c:v>0.57924189999999998</c:v>
                </c:pt>
                <c:pt idx="177">
                  <c:v>0.56284979999999996</c:v>
                </c:pt>
                <c:pt idx="178">
                  <c:v>0.53958649999999997</c:v>
                </c:pt>
                <c:pt idx="179">
                  <c:v>0.51968289999999995</c:v>
                </c:pt>
                <c:pt idx="180">
                  <c:v>0.51406929999999995</c:v>
                </c:pt>
                <c:pt idx="181">
                  <c:v>0.48448839999999999</c:v>
                </c:pt>
                <c:pt idx="182">
                  <c:v>0.43400250000000001</c:v>
                </c:pt>
                <c:pt idx="183">
                  <c:v>0.45430140000000002</c:v>
                </c:pt>
                <c:pt idx="184">
                  <c:v>0.44925189999999998</c:v>
                </c:pt>
                <c:pt idx="185">
                  <c:v>0.4843731</c:v>
                </c:pt>
                <c:pt idx="186">
                  <c:v>0.47344009999999997</c:v>
                </c:pt>
                <c:pt idx="187">
                  <c:v>0.53657730000000003</c:v>
                </c:pt>
                <c:pt idx="188">
                  <c:v>0.53327550000000001</c:v>
                </c:pt>
                <c:pt idx="189">
                  <c:v>0.51087289999999996</c:v>
                </c:pt>
                <c:pt idx="190">
                  <c:v>0.52456100000000006</c:v>
                </c:pt>
                <c:pt idx="191">
                  <c:v>0.49505189999999999</c:v>
                </c:pt>
                <c:pt idx="192">
                  <c:v>0.51940209999999998</c:v>
                </c:pt>
                <c:pt idx="193">
                  <c:v>0.50261529999999999</c:v>
                </c:pt>
                <c:pt idx="194">
                  <c:v>0.54537670000000005</c:v>
                </c:pt>
                <c:pt idx="195">
                  <c:v>0.56341850000000004</c:v>
                </c:pt>
                <c:pt idx="196">
                  <c:v>0.52456829999999999</c:v>
                </c:pt>
                <c:pt idx="197">
                  <c:v>0.61422529999999997</c:v>
                </c:pt>
                <c:pt idx="198">
                  <c:v>0.64816510000000005</c:v>
                </c:pt>
                <c:pt idx="199">
                  <c:v>0.72703209999999996</c:v>
                </c:pt>
                <c:pt idx="200">
                  <c:v>0.73229489999999997</c:v>
                </c:pt>
                <c:pt idx="201">
                  <c:v>0.6811642</c:v>
                </c:pt>
                <c:pt idx="202">
                  <c:v>0.72880849999999997</c:v>
                </c:pt>
                <c:pt idx="203">
                  <c:v>0.71321849999999998</c:v>
                </c:pt>
                <c:pt idx="204">
                  <c:v>0.8210596</c:v>
                </c:pt>
                <c:pt idx="205">
                  <c:v>0.84313459999999996</c:v>
                </c:pt>
                <c:pt idx="206">
                  <c:v>0.88898029999999995</c:v>
                </c:pt>
                <c:pt idx="207">
                  <c:v>0.900509</c:v>
                </c:pt>
                <c:pt idx="208">
                  <c:v>0.85200330000000002</c:v>
                </c:pt>
                <c:pt idx="209">
                  <c:v>0.87323099999999998</c:v>
                </c:pt>
                <c:pt idx="210">
                  <c:v>0.87154569999999998</c:v>
                </c:pt>
                <c:pt idx="211">
                  <c:v>0.9055879</c:v>
                </c:pt>
                <c:pt idx="212">
                  <c:v>0.91300190000000003</c:v>
                </c:pt>
                <c:pt idx="213">
                  <c:v>0.85671929999999996</c:v>
                </c:pt>
                <c:pt idx="214">
                  <c:v>0.87320240000000005</c:v>
                </c:pt>
                <c:pt idx="215">
                  <c:v>0.84936990000000001</c:v>
                </c:pt>
                <c:pt idx="216">
                  <c:v>0.85054730000000001</c:v>
                </c:pt>
                <c:pt idx="217">
                  <c:v>0.83567179999999996</c:v>
                </c:pt>
                <c:pt idx="218">
                  <c:v>0.81846730000000001</c:v>
                </c:pt>
                <c:pt idx="219">
                  <c:v>0.73620890000000005</c:v>
                </c:pt>
                <c:pt idx="220">
                  <c:v>0.70055750000000006</c:v>
                </c:pt>
                <c:pt idx="221">
                  <c:v>0.77213920000000003</c:v>
                </c:pt>
                <c:pt idx="222">
                  <c:v>0.83129690000000001</c:v>
                </c:pt>
                <c:pt idx="223">
                  <c:v>0.91509870000000004</c:v>
                </c:pt>
                <c:pt idx="224">
                  <c:v>0.97298370000000001</c:v>
                </c:pt>
                <c:pt idx="225">
                  <c:v>0.94427519999999998</c:v>
                </c:pt>
                <c:pt idx="226">
                  <c:v>0.97859240000000003</c:v>
                </c:pt>
                <c:pt idx="227">
                  <c:v>0.9661208</c:v>
                </c:pt>
                <c:pt idx="228">
                  <c:v>0.97477210000000003</c:v>
                </c:pt>
                <c:pt idx="229">
                  <c:v>0.9733714</c:v>
                </c:pt>
                <c:pt idx="230">
                  <c:v>0.98347689999999999</c:v>
                </c:pt>
                <c:pt idx="231">
                  <c:v>0.97144140000000001</c:v>
                </c:pt>
                <c:pt idx="232">
                  <c:v>0.91116770000000002</c:v>
                </c:pt>
                <c:pt idx="233">
                  <c:v>0.91697989999999996</c:v>
                </c:pt>
                <c:pt idx="234">
                  <c:v>0.90082039999999997</c:v>
                </c:pt>
                <c:pt idx="235">
                  <c:v>0.91397930000000005</c:v>
                </c:pt>
                <c:pt idx="236">
                  <c:v>0.929064</c:v>
                </c:pt>
                <c:pt idx="237">
                  <c:v>0.9725009</c:v>
                </c:pt>
                <c:pt idx="238">
                  <c:v>0.99478580000000005</c:v>
                </c:pt>
                <c:pt idx="239">
                  <c:v>0.9740742</c:v>
                </c:pt>
                <c:pt idx="240">
                  <c:v>0.9860042</c:v>
                </c:pt>
                <c:pt idx="241">
                  <c:v>0.97353679999999998</c:v>
                </c:pt>
                <c:pt idx="242">
                  <c:v>1.016219</c:v>
                </c:pt>
                <c:pt idx="243">
                  <c:v>1.019204</c:v>
                </c:pt>
                <c:pt idx="244">
                  <c:v>0.99911680000000003</c:v>
                </c:pt>
                <c:pt idx="245">
                  <c:v>0.99462890000000004</c:v>
                </c:pt>
                <c:pt idx="246">
                  <c:v>1.0162230000000001</c:v>
                </c:pt>
                <c:pt idx="247">
                  <c:v>1.0234669999999999</c:v>
                </c:pt>
                <c:pt idx="248">
                  <c:v>0.98055769999999998</c:v>
                </c:pt>
                <c:pt idx="249">
                  <c:v>0.97304729999999995</c:v>
                </c:pt>
                <c:pt idx="250">
                  <c:v>0.97385449999999996</c:v>
                </c:pt>
                <c:pt idx="251">
                  <c:v>0.97337819999999997</c:v>
                </c:pt>
                <c:pt idx="252">
                  <c:v>0.98469600000000002</c:v>
                </c:pt>
                <c:pt idx="253">
                  <c:v>0.97874059999999996</c:v>
                </c:pt>
                <c:pt idx="254">
                  <c:v>0.98867859999999996</c:v>
                </c:pt>
                <c:pt idx="255">
                  <c:v>0.95198720000000003</c:v>
                </c:pt>
                <c:pt idx="256">
                  <c:v>0.96203349999999999</c:v>
                </c:pt>
                <c:pt idx="257">
                  <c:v>0.95612319999999995</c:v>
                </c:pt>
                <c:pt idx="258">
                  <c:v>0.95777789999999996</c:v>
                </c:pt>
                <c:pt idx="259">
                  <c:v>0.99265859999999995</c:v>
                </c:pt>
                <c:pt idx="260">
                  <c:v>0.98593120000000001</c:v>
                </c:pt>
                <c:pt idx="261">
                  <c:v>1.0062990000000001</c:v>
                </c:pt>
                <c:pt idx="262">
                  <c:v>0.9828308</c:v>
                </c:pt>
                <c:pt idx="263">
                  <c:v>0.98893249999999999</c:v>
                </c:pt>
                <c:pt idx="264">
                  <c:v>1.0149919999999999</c:v>
                </c:pt>
                <c:pt idx="265">
                  <c:v>1.0135689999999999</c:v>
                </c:pt>
                <c:pt idx="266">
                  <c:v>1.019684</c:v>
                </c:pt>
                <c:pt idx="267">
                  <c:v>1.013374</c:v>
                </c:pt>
                <c:pt idx="268">
                  <c:v>1.0124010000000001</c:v>
                </c:pt>
                <c:pt idx="269">
                  <c:v>1.0098739999999999</c:v>
                </c:pt>
                <c:pt idx="270">
                  <c:v>1.0075719999999999</c:v>
                </c:pt>
                <c:pt idx="271">
                  <c:v>1.0710519999999999</c:v>
                </c:pt>
                <c:pt idx="272">
                  <c:v>1.084973</c:v>
                </c:pt>
                <c:pt idx="273">
                  <c:v>1.1124000000000001</c:v>
                </c:pt>
                <c:pt idx="274">
                  <c:v>1.119135</c:v>
                </c:pt>
                <c:pt idx="275">
                  <c:v>1.1116429999999999</c:v>
                </c:pt>
                <c:pt idx="276">
                  <c:v>1.1161110000000001</c:v>
                </c:pt>
                <c:pt idx="277">
                  <c:v>1.108436</c:v>
                </c:pt>
                <c:pt idx="278">
                  <c:v>1.1599710000000001</c:v>
                </c:pt>
                <c:pt idx="279">
                  <c:v>1.1531309999999999</c:v>
                </c:pt>
                <c:pt idx="280">
                  <c:v>1.15099</c:v>
                </c:pt>
                <c:pt idx="281">
                  <c:v>1.0756600000000001</c:v>
                </c:pt>
                <c:pt idx="282">
                  <c:v>1.013287</c:v>
                </c:pt>
                <c:pt idx="283">
                  <c:v>1.037971</c:v>
                </c:pt>
                <c:pt idx="284">
                  <c:v>1.0343519999999999</c:v>
                </c:pt>
                <c:pt idx="285">
                  <c:v>0.98894689999999996</c:v>
                </c:pt>
                <c:pt idx="286">
                  <c:v>0.93990759999999995</c:v>
                </c:pt>
                <c:pt idx="287">
                  <c:v>0.88126819999999995</c:v>
                </c:pt>
                <c:pt idx="288">
                  <c:v>0.86761889999999997</c:v>
                </c:pt>
                <c:pt idx="289">
                  <c:v>0.88156250000000003</c:v>
                </c:pt>
                <c:pt idx="290">
                  <c:v>0.89492550000000004</c:v>
                </c:pt>
                <c:pt idx="291">
                  <c:v>0.89066800000000002</c:v>
                </c:pt>
                <c:pt idx="292">
                  <c:v>0.95541259999999995</c:v>
                </c:pt>
                <c:pt idx="293">
                  <c:v>0.96154680000000003</c:v>
                </c:pt>
                <c:pt idx="294">
                  <c:v>0.98412469999999996</c:v>
                </c:pt>
                <c:pt idx="295">
                  <c:v>1.035866</c:v>
                </c:pt>
                <c:pt idx="296">
                  <c:v>1.0448040000000001</c:v>
                </c:pt>
                <c:pt idx="297">
                  <c:v>1.0480910000000001</c:v>
                </c:pt>
                <c:pt idx="298">
                  <c:v>0.95946960000000003</c:v>
                </c:pt>
                <c:pt idx="299">
                  <c:v>0.91335350000000004</c:v>
                </c:pt>
                <c:pt idx="300">
                  <c:v>0.92646680000000003</c:v>
                </c:pt>
                <c:pt idx="301">
                  <c:v>0.91203730000000005</c:v>
                </c:pt>
                <c:pt idx="302">
                  <c:v>0.87247839999999999</c:v>
                </c:pt>
                <c:pt idx="303">
                  <c:v>0.82304440000000001</c:v>
                </c:pt>
                <c:pt idx="304">
                  <c:v>0.84672610000000004</c:v>
                </c:pt>
                <c:pt idx="305">
                  <c:v>0.86995940000000005</c:v>
                </c:pt>
                <c:pt idx="306">
                  <c:v>0.847248</c:v>
                </c:pt>
                <c:pt idx="307">
                  <c:v>0.84479329999999997</c:v>
                </c:pt>
                <c:pt idx="308">
                  <c:v>0.845113</c:v>
                </c:pt>
                <c:pt idx="309">
                  <c:v>0.89042089999999996</c:v>
                </c:pt>
                <c:pt idx="310">
                  <c:v>0.9006518</c:v>
                </c:pt>
                <c:pt idx="311">
                  <c:v>0.92862579999999995</c:v>
                </c:pt>
                <c:pt idx="312">
                  <c:v>0.94092209999999998</c:v>
                </c:pt>
                <c:pt idx="313">
                  <c:v>0.91760640000000004</c:v>
                </c:pt>
                <c:pt idx="314">
                  <c:v>0.88558729999999997</c:v>
                </c:pt>
                <c:pt idx="315">
                  <c:v>0.84466370000000002</c:v>
                </c:pt>
                <c:pt idx="316">
                  <c:v>0.86993220000000004</c:v>
                </c:pt>
                <c:pt idx="317">
                  <c:v>0.87360899999999997</c:v>
                </c:pt>
                <c:pt idx="318">
                  <c:v>0.83357079999999995</c:v>
                </c:pt>
                <c:pt idx="319">
                  <c:v>0.82689159999999995</c:v>
                </c:pt>
                <c:pt idx="320">
                  <c:v>0.83831449999999996</c:v>
                </c:pt>
                <c:pt idx="321">
                  <c:v>0.82781059999999995</c:v>
                </c:pt>
                <c:pt idx="322">
                  <c:v>0.80315139999999996</c:v>
                </c:pt>
                <c:pt idx="323">
                  <c:v>0.83589809999999998</c:v>
                </c:pt>
                <c:pt idx="324">
                  <c:v>0.83411069999999998</c:v>
                </c:pt>
                <c:pt idx="325">
                  <c:v>0.83465370000000005</c:v>
                </c:pt>
                <c:pt idx="326">
                  <c:v>0.89475879999999997</c:v>
                </c:pt>
                <c:pt idx="327">
                  <c:v>0.91998999999999997</c:v>
                </c:pt>
                <c:pt idx="328">
                  <c:v>0.92427649999999995</c:v>
                </c:pt>
                <c:pt idx="329">
                  <c:v>0.9150102</c:v>
                </c:pt>
                <c:pt idx="330">
                  <c:v>0.89976849999999997</c:v>
                </c:pt>
                <c:pt idx="331">
                  <c:v>0.91153070000000003</c:v>
                </c:pt>
                <c:pt idx="332">
                  <c:v>0.9048233</c:v>
                </c:pt>
                <c:pt idx="333">
                  <c:v>0.8877891</c:v>
                </c:pt>
                <c:pt idx="334">
                  <c:v>0.87115730000000002</c:v>
                </c:pt>
                <c:pt idx="335">
                  <c:v>0.90721750000000001</c:v>
                </c:pt>
                <c:pt idx="336">
                  <c:v>0.92470070000000004</c:v>
                </c:pt>
                <c:pt idx="337">
                  <c:v>0.90067410000000003</c:v>
                </c:pt>
                <c:pt idx="338">
                  <c:v>0.92950169999999999</c:v>
                </c:pt>
                <c:pt idx="339">
                  <c:v>0.93484880000000004</c:v>
                </c:pt>
                <c:pt idx="340">
                  <c:v>0.93528990000000001</c:v>
                </c:pt>
                <c:pt idx="341">
                  <c:v>0.94202649999999999</c:v>
                </c:pt>
                <c:pt idx="342">
                  <c:v>1.0189220000000001</c:v>
                </c:pt>
                <c:pt idx="343">
                  <c:v>1.0498460000000001</c:v>
                </c:pt>
                <c:pt idx="344">
                  <c:v>1.047336</c:v>
                </c:pt>
                <c:pt idx="345">
                  <c:v>1.138644</c:v>
                </c:pt>
                <c:pt idx="346">
                  <c:v>1.1517839999999999</c:v>
                </c:pt>
                <c:pt idx="347">
                  <c:v>1.2242299999999999</c:v>
                </c:pt>
                <c:pt idx="348">
                  <c:v>1.221014</c:v>
                </c:pt>
                <c:pt idx="349">
                  <c:v>1.206796</c:v>
                </c:pt>
                <c:pt idx="350">
                  <c:v>1.2540709999999999</c:v>
                </c:pt>
                <c:pt idx="351">
                  <c:v>1.240686</c:v>
                </c:pt>
                <c:pt idx="352">
                  <c:v>1.278022</c:v>
                </c:pt>
                <c:pt idx="353">
                  <c:v>1.269352</c:v>
                </c:pt>
                <c:pt idx="354">
                  <c:v>1.263919</c:v>
                </c:pt>
                <c:pt idx="355">
                  <c:v>1.2677689999999999</c:v>
                </c:pt>
                <c:pt idx="356">
                  <c:v>1.259487</c:v>
                </c:pt>
                <c:pt idx="357">
                  <c:v>1.340112</c:v>
                </c:pt>
                <c:pt idx="358">
                  <c:v>1.3431599999999999</c:v>
                </c:pt>
                <c:pt idx="359">
                  <c:v>1.4179930000000001</c:v>
                </c:pt>
                <c:pt idx="360">
                  <c:v>1.4191469999999999</c:v>
                </c:pt>
                <c:pt idx="361">
                  <c:v>1.4119159999999999</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1.202814</c:v>
                </c:pt>
                <c:pt idx="389">
                  <c:v>1.2020919999999999</c:v>
                </c:pt>
                <c:pt idx="390">
                  <c:v>1.1741980000000001</c:v>
                </c:pt>
                <c:pt idx="391">
                  <c:v>1.1661440000000001</c:v>
                </c:pt>
                <c:pt idx="392">
                  <c:v>1.17096</c:v>
                </c:pt>
                <c:pt idx="393">
                  <c:v>1.1246179999999999</c:v>
                </c:pt>
                <c:pt idx="394">
                  <c:v>1.154309</c:v>
                </c:pt>
                <c:pt idx="395">
                  <c:v>1.1724810000000001</c:v>
                </c:pt>
                <c:pt idx="396">
                  <c:v>1.1246179999999999</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0.66504969999999997</c:v>
                </c:pt>
                <c:pt idx="408">
                  <c:v>0.66364639999999997</c:v>
                </c:pt>
                <c:pt idx="409">
                  <c:v>0.68335500000000005</c:v>
                </c:pt>
                <c:pt idx="410">
                  <c:v>0.64819950000000004</c:v>
                </c:pt>
                <c:pt idx="411">
                  <c:v>0.70086250000000005</c:v>
                </c:pt>
                <c:pt idx="412">
                  <c:v>0.67919649999999998</c:v>
                </c:pt>
                <c:pt idx="413">
                  <c:v>0.72157260000000001</c:v>
                </c:pt>
                <c:pt idx="414">
                  <c:v>0.74438990000000005</c:v>
                </c:pt>
                <c:pt idx="415">
                  <c:v>0.70107200000000003</c:v>
                </c:pt>
                <c:pt idx="416">
                  <c:v>0.77043130000000004</c:v>
                </c:pt>
                <c:pt idx="417">
                  <c:v>0.72697999999999996</c:v>
                </c:pt>
                <c:pt idx="418">
                  <c:v>0.77110900000000004</c:v>
                </c:pt>
                <c:pt idx="419">
                  <c:v>0.77840039999999999</c:v>
                </c:pt>
                <c:pt idx="420">
                  <c:v>0.77346040000000005</c:v>
                </c:pt>
                <c:pt idx="421">
                  <c:v>0.76761449999999998</c:v>
                </c:pt>
                <c:pt idx="422">
                  <c:v>0.73645570000000005</c:v>
                </c:pt>
                <c:pt idx="423">
                  <c:v>0.76400849999999998</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0.42155039999999999</c:v>
                </c:pt>
                <c:pt idx="451">
                  <c:v>0.42058420000000002</c:v>
                </c:pt>
                <c:pt idx="452">
                  <c:v>0.49846240000000003</c:v>
                </c:pt>
                <c:pt idx="453">
                  <c:v>0.50441639999999999</c:v>
                </c:pt>
                <c:pt idx="454">
                  <c:v>0.49535760000000001</c:v>
                </c:pt>
                <c:pt idx="455">
                  <c:v>0.58662749999999997</c:v>
                </c:pt>
                <c:pt idx="456">
                  <c:v>0.58396320000000002</c:v>
                </c:pt>
                <c:pt idx="457">
                  <c:v>0.60202929999999999</c:v>
                </c:pt>
                <c:pt idx="458">
                  <c:v>0.61306859999999996</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0.46869820000000001</c:v>
                </c:pt>
                <c:pt idx="487">
                  <c:v>0.49267620000000001</c:v>
                </c:pt>
                <c:pt idx="488">
                  <c:v>0.53378800000000004</c:v>
                </c:pt>
                <c:pt idx="489">
                  <c:v>0.52782110000000004</c:v>
                </c:pt>
                <c:pt idx="490">
                  <c:v>0.54371860000000005</c:v>
                </c:pt>
                <c:pt idx="491">
                  <c:v>0.5500197</c:v>
                </c:pt>
                <c:pt idx="492">
                  <c:v>0.54297669999999998</c:v>
                </c:pt>
                <c:pt idx="493">
                  <c:v>0.62651069999999998</c:v>
                </c:pt>
                <c:pt idx="494">
                  <c:v>0.62912880000000004</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0.41212500000000002</c:v>
                </c:pt>
                <c:pt idx="522">
                  <c:v>0.41800130000000002</c:v>
                </c:pt>
                <c:pt idx="523">
                  <c:v>0.41267490000000001</c:v>
                </c:pt>
                <c:pt idx="524">
                  <c:v>0.4917608</c:v>
                </c:pt>
                <c:pt idx="525">
                  <c:v>0.49271340000000002</c:v>
                </c:pt>
                <c:pt idx="526">
                  <c:v>0.5206037</c:v>
                </c:pt>
                <c:pt idx="527">
                  <c:v>0.51191810000000004</c:v>
                </c:pt>
                <c:pt idx="528">
                  <c:v>0.50901260000000004</c:v>
                </c:pt>
                <c:pt idx="529">
                  <c:v>0.55171420000000004</c:v>
                </c:pt>
                <c:pt idx="530">
                  <c:v>0.54776809999999998</c:v>
                </c:pt>
                <c:pt idx="531">
                  <c:v>9.9999997999999993E-3</c:v>
                </c:pt>
                <c:pt idx="532">
                  <c:v>9.9999997999999993E-3</c:v>
                </c:pt>
                <c:pt idx="533">
                  <c:v>0.2335749</c:v>
                </c:pt>
                <c:pt idx="534">
                  <c:v>0.23334289999999999</c:v>
                </c:pt>
                <c:pt idx="535">
                  <c:v>0.23316819999999999</c:v>
                </c:pt>
                <c:pt idx="536">
                  <c:v>0.2316713</c:v>
                </c:pt>
                <c:pt idx="537">
                  <c:v>0.2230454</c:v>
                </c:pt>
                <c:pt idx="538">
                  <c:v>0.28605560000000002</c:v>
                </c:pt>
                <c:pt idx="539">
                  <c:v>0.29755690000000001</c:v>
                </c:pt>
                <c:pt idx="540">
                  <c:v>0.2850839</c:v>
                </c:pt>
                <c:pt idx="541">
                  <c:v>0.36524869999999998</c:v>
                </c:pt>
                <c:pt idx="542">
                  <c:v>0.36550919999999998</c:v>
                </c:pt>
                <c:pt idx="543">
                  <c:v>0.39810139999999999</c:v>
                </c:pt>
                <c:pt idx="544">
                  <c:v>0.40445609999999999</c:v>
                </c:pt>
                <c:pt idx="545">
                  <c:v>0.42271570000000003</c:v>
                </c:pt>
                <c:pt idx="546">
                  <c:v>0.42890279999999997</c:v>
                </c:pt>
                <c:pt idx="547">
                  <c:v>0.41630270000000003</c:v>
                </c:pt>
                <c:pt idx="548">
                  <c:v>0.50172600000000001</c:v>
                </c:pt>
                <c:pt idx="549">
                  <c:v>0.49138039999999999</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8.1742263999999995E-2</c:v>
                </c:pt>
                <c:pt idx="575">
                  <c:v>8.1006795000000006E-2</c:v>
                </c:pt>
                <c:pt idx="576">
                  <c:v>0.1374107</c:v>
                </c:pt>
                <c:pt idx="577">
                  <c:v>0.1489867</c:v>
                </c:pt>
                <c:pt idx="578">
                  <c:v>0.13526360000000001</c:v>
                </c:pt>
                <c:pt idx="579">
                  <c:v>0.2005131</c:v>
                </c:pt>
                <c:pt idx="580">
                  <c:v>0.2010101</c:v>
                </c:pt>
                <c:pt idx="581">
                  <c:v>0.2074146</c:v>
                </c:pt>
                <c:pt idx="582">
                  <c:v>0.2017109</c:v>
                </c:pt>
                <c:pt idx="583">
                  <c:v>0.22670080000000001</c:v>
                </c:pt>
                <c:pt idx="584">
                  <c:v>0.2217721</c:v>
                </c:pt>
                <c:pt idx="585">
                  <c:v>0.17858979999999999</c:v>
                </c:pt>
                <c:pt idx="586">
                  <c:v>0.15254480000000001</c:v>
                </c:pt>
                <c:pt idx="587">
                  <c:v>0.1303068</c:v>
                </c:pt>
                <c:pt idx="588">
                  <c:v>0.1734792</c:v>
                </c:pt>
                <c:pt idx="589">
                  <c:v>0.1420981</c:v>
                </c:pt>
                <c:pt idx="590">
                  <c:v>0.14159260000000001</c:v>
                </c:pt>
                <c:pt idx="591">
                  <c:v>0.1394977</c:v>
                </c:pt>
                <c:pt idx="592">
                  <c:v>0.1027106</c:v>
                </c:pt>
                <c:pt idx="593">
                  <c:v>0.1192782</c:v>
                </c:pt>
                <c:pt idx="594">
                  <c:v>8.1884510999999993E-2</c:v>
                </c:pt>
                <c:pt idx="595">
                  <c:v>9.7348057000000002E-2</c:v>
                </c:pt>
                <c:pt idx="596">
                  <c:v>4.5861758000000002E-2</c:v>
                </c:pt>
                <c:pt idx="597">
                  <c:v>1.415899E-2</c:v>
                </c:pt>
                <c:pt idx="598">
                  <c:v>9.9999997999999993E-3</c:v>
                </c:pt>
              </c:numCache>
            </c:numRef>
          </c:yVal>
          <c:smooth val="0"/>
          <c:extLst>
            <c:ext xmlns:c16="http://schemas.microsoft.com/office/drawing/2014/chart" uri="{C3380CC4-5D6E-409C-BE32-E72D297353CC}">
              <c16:uniqueId val="{00000005-DDEC-4211-A3D5-572EBA06A245}"/>
            </c:ext>
          </c:extLst>
        </c:ser>
        <c:ser>
          <c:idx val="5"/>
          <c:order val="6"/>
          <c:tx>
            <c:v>AMR7</c:v>
          </c:tx>
          <c:spPr>
            <a:ln w="19050" cap="rnd">
              <a:solidFill>
                <a:srgbClr val="FFFF00"/>
              </a:solidFill>
              <a:round/>
            </a:ln>
            <a:effectLst/>
          </c:spPr>
          <c:marker>
            <c:symbol val="none"/>
          </c:marker>
          <c:xVal>
            <c:numRef>
              <c:f>'[Microsoft PowerPoint 中的图表]Sheet5'!$AY$1:$AY$600</c:f>
              <c:numCache>
                <c:formatCode>General</c:formatCode>
                <c:ptCount val="60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numCache>
            </c:numRef>
          </c:xVal>
          <c:yVal>
            <c:numRef>
              <c:f>'[Microsoft PowerPoint 中的图表]Sheet5'!$AZ$1:$AZ$600</c:f>
              <c:numCache>
                <c:formatCode>General</c:formatCode>
                <c:ptCount val="600"/>
                <c:pt idx="0">
                  <c:v>2.1846839999999998</c:v>
                </c:pt>
                <c:pt idx="1">
                  <c:v>2.4120759999999999</c:v>
                </c:pt>
                <c:pt idx="2">
                  <c:v>2.19604</c:v>
                </c:pt>
                <c:pt idx="3">
                  <c:v>2.1387260000000001</c:v>
                </c:pt>
                <c:pt idx="4">
                  <c:v>2.0793029999999999</c:v>
                </c:pt>
                <c:pt idx="5">
                  <c:v>1.999598</c:v>
                </c:pt>
                <c:pt idx="6">
                  <c:v>1.9745870000000001</c:v>
                </c:pt>
                <c:pt idx="7">
                  <c:v>1.8653150000000001</c:v>
                </c:pt>
                <c:pt idx="8">
                  <c:v>1.7757670000000001</c:v>
                </c:pt>
                <c:pt idx="9">
                  <c:v>1.4526490000000001</c:v>
                </c:pt>
                <c:pt idx="10">
                  <c:v>1.2549509999999999</c:v>
                </c:pt>
                <c:pt idx="11">
                  <c:v>1.304746</c:v>
                </c:pt>
                <c:pt idx="12">
                  <c:v>1.3454680000000001</c:v>
                </c:pt>
                <c:pt idx="13">
                  <c:v>1.3941600000000001</c:v>
                </c:pt>
                <c:pt idx="14">
                  <c:v>1.4534020000000001</c:v>
                </c:pt>
                <c:pt idx="15">
                  <c:v>1.54613</c:v>
                </c:pt>
                <c:pt idx="16">
                  <c:v>1.6505449999999999</c:v>
                </c:pt>
                <c:pt idx="17">
                  <c:v>1.8097920000000001</c:v>
                </c:pt>
                <c:pt idx="18">
                  <c:v>2.2169020000000002</c:v>
                </c:pt>
                <c:pt idx="19">
                  <c:v>2.6654599999999999</c:v>
                </c:pt>
                <c:pt idx="20">
                  <c:v>2.7734770000000002</c:v>
                </c:pt>
                <c:pt idx="21">
                  <c:v>2.6136490000000001</c:v>
                </c:pt>
                <c:pt idx="22">
                  <c:v>2.4827970000000001</c:v>
                </c:pt>
                <c:pt idx="23">
                  <c:v>2.3411689999999998</c:v>
                </c:pt>
                <c:pt idx="24">
                  <c:v>2.1840570000000001</c:v>
                </c:pt>
                <c:pt idx="25">
                  <c:v>2.0928710000000001</c:v>
                </c:pt>
                <c:pt idx="26">
                  <c:v>1.9723550000000001</c:v>
                </c:pt>
                <c:pt idx="27">
                  <c:v>1.9331290000000001</c:v>
                </c:pt>
                <c:pt idx="28">
                  <c:v>1.841075</c:v>
                </c:pt>
                <c:pt idx="29">
                  <c:v>1.5487120000000001</c:v>
                </c:pt>
                <c:pt idx="30">
                  <c:v>1.389114</c:v>
                </c:pt>
                <c:pt idx="31">
                  <c:v>1.409886</c:v>
                </c:pt>
                <c:pt idx="32">
                  <c:v>1.445292</c:v>
                </c:pt>
                <c:pt idx="33">
                  <c:v>1.46522</c:v>
                </c:pt>
                <c:pt idx="34">
                  <c:v>1.4376169999999999</c:v>
                </c:pt>
                <c:pt idx="35">
                  <c:v>1.414944</c:v>
                </c:pt>
                <c:pt idx="36">
                  <c:v>1.3900079999999999</c:v>
                </c:pt>
                <c:pt idx="37">
                  <c:v>1.352012</c:v>
                </c:pt>
                <c:pt idx="38">
                  <c:v>1.3585119999999999</c:v>
                </c:pt>
                <c:pt idx="39">
                  <c:v>1.5864510000000001</c:v>
                </c:pt>
                <c:pt idx="40">
                  <c:v>1.748273</c:v>
                </c:pt>
                <c:pt idx="41">
                  <c:v>1.5510170000000001</c:v>
                </c:pt>
                <c:pt idx="42">
                  <c:v>1.487727</c:v>
                </c:pt>
                <c:pt idx="43">
                  <c:v>1.439697</c:v>
                </c:pt>
                <c:pt idx="44">
                  <c:v>1.4204140000000001</c:v>
                </c:pt>
                <c:pt idx="45">
                  <c:v>1.39306</c:v>
                </c:pt>
                <c:pt idx="46">
                  <c:v>1.392396</c:v>
                </c:pt>
                <c:pt idx="47">
                  <c:v>1.508427</c:v>
                </c:pt>
                <c:pt idx="48">
                  <c:v>1.6943090000000001</c:v>
                </c:pt>
                <c:pt idx="49">
                  <c:v>1.914407</c:v>
                </c:pt>
                <c:pt idx="50">
                  <c:v>1.951336</c:v>
                </c:pt>
                <c:pt idx="51">
                  <c:v>2.0360819999999999</c:v>
                </c:pt>
                <c:pt idx="52">
                  <c:v>2.118868</c:v>
                </c:pt>
                <c:pt idx="53">
                  <c:v>2.1462020000000002</c:v>
                </c:pt>
                <c:pt idx="54">
                  <c:v>2.1765690000000002</c:v>
                </c:pt>
                <c:pt idx="55">
                  <c:v>2.0357759999999998</c:v>
                </c:pt>
                <c:pt idx="56">
                  <c:v>1.700807</c:v>
                </c:pt>
                <c:pt idx="57">
                  <c:v>9.9999997999999993E-3</c:v>
                </c:pt>
                <c:pt idx="58">
                  <c:v>0.78539639999999999</c:v>
                </c:pt>
                <c:pt idx="59">
                  <c:v>9.9999997999999993E-3</c:v>
                </c:pt>
                <c:pt idx="60">
                  <c:v>0.23766909999999999</c:v>
                </c:pt>
                <c:pt idx="61">
                  <c:v>0.4090684</c:v>
                </c:pt>
                <c:pt idx="62">
                  <c:v>0.41542010000000001</c:v>
                </c:pt>
                <c:pt idx="63">
                  <c:v>0.56841459999999999</c:v>
                </c:pt>
                <c:pt idx="64">
                  <c:v>9.9999997999999993E-3</c:v>
                </c:pt>
                <c:pt idx="65">
                  <c:v>0.52090259999999999</c:v>
                </c:pt>
                <c:pt idx="66">
                  <c:v>0.597692</c:v>
                </c:pt>
                <c:pt idx="67">
                  <c:v>0.63800590000000001</c:v>
                </c:pt>
                <c:pt idx="68">
                  <c:v>0.74563060000000003</c:v>
                </c:pt>
                <c:pt idx="69">
                  <c:v>0.71893700000000005</c:v>
                </c:pt>
                <c:pt idx="70">
                  <c:v>0.83898159999999999</c:v>
                </c:pt>
                <c:pt idx="71">
                  <c:v>0.80839139999999998</c:v>
                </c:pt>
                <c:pt idx="72">
                  <c:v>0.81115300000000001</c:v>
                </c:pt>
                <c:pt idx="73">
                  <c:v>0.95099219999999995</c:v>
                </c:pt>
                <c:pt idx="74">
                  <c:v>0.83075670000000001</c:v>
                </c:pt>
                <c:pt idx="75">
                  <c:v>0.61803129999999995</c:v>
                </c:pt>
                <c:pt idx="76">
                  <c:v>9.9999997999999993E-3</c:v>
                </c:pt>
                <c:pt idx="77">
                  <c:v>0.42162480000000002</c:v>
                </c:pt>
                <c:pt idx="78">
                  <c:v>9.9999997999999993E-3</c:v>
                </c:pt>
                <c:pt idx="79">
                  <c:v>0.53010520000000005</c:v>
                </c:pt>
                <c:pt idx="80">
                  <c:v>0.65999589999999997</c:v>
                </c:pt>
                <c:pt idx="81">
                  <c:v>9.9999997999999993E-3</c:v>
                </c:pt>
                <c:pt idx="82">
                  <c:v>0.89632449999999997</c:v>
                </c:pt>
                <c:pt idx="83">
                  <c:v>9.9999997999999993E-3</c:v>
                </c:pt>
                <c:pt idx="84">
                  <c:v>0.8987948</c:v>
                </c:pt>
                <c:pt idx="85">
                  <c:v>1.145756</c:v>
                </c:pt>
                <c:pt idx="86">
                  <c:v>1.139718</c:v>
                </c:pt>
                <c:pt idx="87">
                  <c:v>1.342789</c:v>
                </c:pt>
                <c:pt idx="88">
                  <c:v>1.4036109999999999</c:v>
                </c:pt>
                <c:pt idx="89">
                  <c:v>1.4193739999999999</c:v>
                </c:pt>
                <c:pt idx="90">
                  <c:v>1.461703</c:v>
                </c:pt>
                <c:pt idx="91">
                  <c:v>1.4246620000000001</c:v>
                </c:pt>
                <c:pt idx="92">
                  <c:v>1.42496</c:v>
                </c:pt>
                <c:pt idx="93">
                  <c:v>1.469527</c:v>
                </c:pt>
                <c:pt idx="94">
                  <c:v>1.5251920000000001</c:v>
                </c:pt>
                <c:pt idx="95">
                  <c:v>9.9999997999999993E-3</c:v>
                </c:pt>
                <c:pt idx="96">
                  <c:v>1.480351</c:v>
                </c:pt>
                <c:pt idx="97">
                  <c:v>9.9999997999999993E-3</c:v>
                </c:pt>
                <c:pt idx="98">
                  <c:v>1.436985</c:v>
                </c:pt>
                <c:pt idx="99">
                  <c:v>1.437457</c:v>
                </c:pt>
                <c:pt idx="100">
                  <c:v>9.9999997999999993E-3</c:v>
                </c:pt>
                <c:pt idx="101">
                  <c:v>1.3840380000000001</c:v>
                </c:pt>
                <c:pt idx="102">
                  <c:v>9.9999997999999993E-3</c:v>
                </c:pt>
                <c:pt idx="103">
                  <c:v>1.146547</c:v>
                </c:pt>
                <c:pt idx="104">
                  <c:v>1.1565190000000001</c:v>
                </c:pt>
                <c:pt idx="105">
                  <c:v>1.1629370000000001</c:v>
                </c:pt>
                <c:pt idx="106">
                  <c:v>1.1353279999999999</c:v>
                </c:pt>
                <c:pt idx="107">
                  <c:v>1.1468689999999999</c:v>
                </c:pt>
                <c:pt idx="108">
                  <c:v>1.136614</c:v>
                </c:pt>
                <c:pt idx="109">
                  <c:v>1.1274120000000001</c:v>
                </c:pt>
                <c:pt idx="110">
                  <c:v>1.115882</c:v>
                </c:pt>
                <c:pt idx="111">
                  <c:v>1.0893470000000001</c:v>
                </c:pt>
                <c:pt idx="112">
                  <c:v>1.116654</c:v>
                </c:pt>
                <c:pt idx="113">
                  <c:v>1.067868</c:v>
                </c:pt>
                <c:pt idx="114">
                  <c:v>1.0428200000000001</c:v>
                </c:pt>
                <c:pt idx="115">
                  <c:v>1.02895</c:v>
                </c:pt>
                <c:pt idx="116">
                  <c:v>0.98817089999999996</c:v>
                </c:pt>
                <c:pt idx="117">
                  <c:v>0.96380310000000002</c:v>
                </c:pt>
                <c:pt idx="118">
                  <c:v>0.91999390000000003</c:v>
                </c:pt>
                <c:pt idx="119">
                  <c:v>0.90889129999999996</c:v>
                </c:pt>
                <c:pt idx="120">
                  <c:v>0.8958701</c:v>
                </c:pt>
                <c:pt idx="121">
                  <c:v>0.88854270000000002</c:v>
                </c:pt>
                <c:pt idx="122">
                  <c:v>0.8302467</c:v>
                </c:pt>
                <c:pt idx="123">
                  <c:v>0.78106569999999997</c:v>
                </c:pt>
                <c:pt idx="124">
                  <c:v>0.74595400000000001</c:v>
                </c:pt>
                <c:pt idx="125">
                  <c:v>0.78588100000000005</c:v>
                </c:pt>
                <c:pt idx="126">
                  <c:v>0.79981190000000002</c:v>
                </c:pt>
                <c:pt idx="127">
                  <c:v>0.76486330000000002</c:v>
                </c:pt>
                <c:pt idx="128">
                  <c:v>0.73510260000000005</c:v>
                </c:pt>
                <c:pt idx="129">
                  <c:v>0.69204109999999996</c:v>
                </c:pt>
                <c:pt idx="130">
                  <c:v>0.68930590000000003</c:v>
                </c:pt>
                <c:pt idx="131">
                  <c:v>0.68477520000000003</c:v>
                </c:pt>
                <c:pt idx="132">
                  <c:v>0.71570710000000004</c:v>
                </c:pt>
                <c:pt idx="133">
                  <c:v>0.72549160000000001</c:v>
                </c:pt>
                <c:pt idx="134">
                  <c:v>0.68502240000000003</c:v>
                </c:pt>
                <c:pt idx="135">
                  <c:v>0.70618890000000001</c:v>
                </c:pt>
                <c:pt idx="136">
                  <c:v>0.70717079999999999</c:v>
                </c:pt>
                <c:pt idx="137">
                  <c:v>0.74203609999999998</c:v>
                </c:pt>
                <c:pt idx="138">
                  <c:v>0.73776870000000006</c:v>
                </c:pt>
                <c:pt idx="139">
                  <c:v>0.70702679999999996</c:v>
                </c:pt>
                <c:pt idx="140">
                  <c:v>0.70989939999999996</c:v>
                </c:pt>
                <c:pt idx="141">
                  <c:v>0.71841379999999999</c:v>
                </c:pt>
                <c:pt idx="142">
                  <c:v>0.73150059999999995</c:v>
                </c:pt>
                <c:pt idx="143">
                  <c:v>0.71552170000000004</c:v>
                </c:pt>
                <c:pt idx="144">
                  <c:v>0.75617069999999997</c:v>
                </c:pt>
                <c:pt idx="145">
                  <c:v>0.72604040000000003</c:v>
                </c:pt>
                <c:pt idx="146">
                  <c:v>0.70857110000000001</c:v>
                </c:pt>
                <c:pt idx="147">
                  <c:v>0.70163039999999999</c:v>
                </c:pt>
                <c:pt idx="148">
                  <c:v>0.67408990000000002</c:v>
                </c:pt>
                <c:pt idx="149">
                  <c:v>0.72354839999999998</c:v>
                </c:pt>
                <c:pt idx="150">
                  <c:v>0.71797010000000006</c:v>
                </c:pt>
                <c:pt idx="151">
                  <c:v>0.70891919999999997</c:v>
                </c:pt>
                <c:pt idx="152">
                  <c:v>0.69303459999999995</c:v>
                </c:pt>
                <c:pt idx="153">
                  <c:v>0.65353600000000001</c:v>
                </c:pt>
                <c:pt idx="154">
                  <c:v>0.67644740000000003</c:v>
                </c:pt>
                <c:pt idx="155">
                  <c:v>0.65832389999999996</c:v>
                </c:pt>
                <c:pt idx="156">
                  <c:v>0.67503449999999998</c:v>
                </c:pt>
                <c:pt idx="157">
                  <c:v>0.65406889999999995</c:v>
                </c:pt>
                <c:pt idx="158">
                  <c:v>0.61829880000000004</c:v>
                </c:pt>
                <c:pt idx="159">
                  <c:v>0.62426280000000001</c:v>
                </c:pt>
                <c:pt idx="160">
                  <c:v>0.62807400000000002</c:v>
                </c:pt>
                <c:pt idx="161">
                  <c:v>0.63750169999999995</c:v>
                </c:pt>
                <c:pt idx="162">
                  <c:v>0.61385230000000002</c:v>
                </c:pt>
                <c:pt idx="163">
                  <c:v>0.64625560000000004</c:v>
                </c:pt>
                <c:pt idx="164">
                  <c:v>0.63554929999999998</c:v>
                </c:pt>
                <c:pt idx="165">
                  <c:v>0.60699729999999996</c:v>
                </c:pt>
                <c:pt idx="166">
                  <c:v>0.62671140000000003</c:v>
                </c:pt>
                <c:pt idx="167">
                  <c:v>0.61961500000000003</c:v>
                </c:pt>
                <c:pt idx="168">
                  <c:v>0.62520679999999995</c:v>
                </c:pt>
                <c:pt idx="169">
                  <c:v>0.61116250000000005</c:v>
                </c:pt>
                <c:pt idx="170">
                  <c:v>0.60590279999999996</c:v>
                </c:pt>
                <c:pt idx="171">
                  <c:v>0.59656509999999996</c:v>
                </c:pt>
                <c:pt idx="172">
                  <c:v>0.5672121</c:v>
                </c:pt>
                <c:pt idx="173">
                  <c:v>0.57234560000000001</c:v>
                </c:pt>
                <c:pt idx="174">
                  <c:v>0.54529229999999995</c:v>
                </c:pt>
                <c:pt idx="175">
                  <c:v>0.58103800000000005</c:v>
                </c:pt>
                <c:pt idx="176">
                  <c:v>0.57804140000000004</c:v>
                </c:pt>
                <c:pt idx="177">
                  <c:v>0.56213299999999999</c:v>
                </c:pt>
                <c:pt idx="178">
                  <c:v>0.53933359999999997</c:v>
                </c:pt>
                <c:pt idx="179">
                  <c:v>0.5199338</c:v>
                </c:pt>
                <c:pt idx="180">
                  <c:v>0.51441890000000001</c:v>
                </c:pt>
                <c:pt idx="181">
                  <c:v>0.48482789999999998</c:v>
                </c:pt>
                <c:pt idx="182">
                  <c:v>0.43454409999999999</c:v>
                </c:pt>
                <c:pt idx="183">
                  <c:v>0.4550092</c:v>
                </c:pt>
                <c:pt idx="184">
                  <c:v>0.45005230000000002</c:v>
                </c:pt>
                <c:pt idx="185">
                  <c:v>0.4851935</c:v>
                </c:pt>
                <c:pt idx="186">
                  <c:v>0.47431089999999998</c:v>
                </c:pt>
                <c:pt idx="187">
                  <c:v>0.5373561</c:v>
                </c:pt>
                <c:pt idx="188">
                  <c:v>0.53406640000000005</c:v>
                </c:pt>
                <c:pt idx="189">
                  <c:v>0.51156659999999998</c:v>
                </c:pt>
                <c:pt idx="190">
                  <c:v>0.52520869999999997</c:v>
                </c:pt>
                <c:pt idx="191">
                  <c:v>0.49578830000000002</c:v>
                </c:pt>
                <c:pt idx="192">
                  <c:v>0.52009099999999997</c:v>
                </c:pt>
                <c:pt idx="193">
                  <c:v>0.50334000000000001</c:v>
                </c:pt>
                <c:pt idx="194">
                  <c:v>0.54622760000000004</c:v>
                </c:pt>
                <c:pt idx="195">
                  <c:v>0.56453039999999999</c:v>
                </c:pt>
                <c:pt idx="196">
                  <c:v>0.52594640000000004</c:v>
                </c:pt>
                <c:pt idx="197">
                  <c:v>0.61621329999999996</c:v>
                </c:pt>
                <c:pt idx="198">
                  <c:v>0.65028980000000003</c:v>
                </c:pt>
                <c:pt idx="199">
                  <c:v>0.72924080000000002</c:v>
                </c:pt>
                <c:pt idx="200">
                  <c:v>0.73444750000000003</c:v>
                </c:pt>
                <c:pt idx="201">
                  <c:v>0.68337009999999998</c:v>
                </c:pt>
                <c:pt idx="202">
                  <c:v>0.73123070000000001</c:v>
                </c:pt>
                <c:pt idx="203">
                  <c:v>0.71562460000000006</c:v>
                </c:pt>
                <c:pt idx="204">
                  <c:v>0.82365359999999999</c:v>
                </c:pt>
                <c:pt idx="205">
                  <c:v>0.84559759999999995</c:v>
                </c:pt>
                <c:pt idx="206">
                  <c:v>0.89163630000000005</c:v>
                </c:pt>
                <c:pt idx="207">
                  <c:v>0.90333350000000001</c:v>
                </c:pt>
                <c:pt idx="208">
                  <c:v>0.8550432</c:v>
                </c:pt>
                <c:pt idx="209">
                  <c:v>0.87691889999999995</c:v>
                </c:pt>
                <c:pt idx="210">
                  <c:v>0.87534009999999995</c:v>
                </c:pt>
                <c:pt idx="211">
                  <c:v>0.90948499999999999</c:v>
                </c:pt>
                <c:pt idx="212">
                  <c:v>0.91694850000000006</c:v>
                </c:pt>
                <c:pt idx="213">
                  <c:v>0.86063719999999999</c:v>
                </c:pt>
                <c:pt idx="214">
                  <c:v>0.87750349999999999</c:v>
                </c:pt>
                <c:pt idx="215">
                  <c:v>0.85371490000000005</c:v>
                </c:pt>
                <c:pt idx="216">
                  <c:v>0.85482530000000001</c:v>
                </c:pt>
                <c:pt idx="217">
                  <c:v>0.83955789999999997</c:v>
                </c:pt>
                <c:pt idx="218">
                  <c:v>0.82185160000000002</c:v>
                </c:pt>
                <c:pt idx="219">
                  <c:v>0.73871569999999998</c:v>
                </c:pt>
                <c:pt idx="220">
                  <c:v>0.70273660000000004</c:v>
                </c:pt>
                <c:pt idx="221">
                  <c:v>0.77369330000000003</c:v>
                </c:pt>
                <c:pt idx="222">
                  <c:v>0.83174919999999997</c:v>
                </c:pt>
                <c:pt idx="223">
                  <c:v>0.91478429999999999</c:v>
                </c:pt>
                <c:pt idx="224">
                  <c:v>0.97279420000000005</c:v>
                </c:pt>
                <c:pt idx="225">
                  <c:v>0.9444941</c:v>
                </c:pt>
                <c:pt idx="226">
                  <c:v>0.9789622</c:v>
                </c:pt>
                <c:pt idx="227">
                  <c:v>0.96676550000000006</c:v>
                </c:pt>
                <c:pt idx="228">
                  <c:v>0.97549649999999999</c:v>
                </c:pt>
                <c:pt idx="229">
                  <c:v>0.97418479999999996</c:v>
                </c:pt>
                <c:pt idx="230">
                  <c:v>0.9842727</c:v>
                </c:pt>
                <c:pt idx="231">
                  <c:v>0.97223579999999998</c:v>
                </c:pt>
                <c:pt idx="232">
                  <c:v>0.91194869999999995</c:v>
                </c:pt>
                <c:pt idx="233">
                  <c:v>0.91772180000000003</c:v>
                </c:pt>
                <c:pt idx="234">
                  <c:v>0.90158380000000005</c:v>
                </c:pt>
                <c:pt idx="235">
                  <c:v>0.91473629999999995</c:v>
                </c:pt>
                <c:pt idx="236">
                  <c:v>0.92979999999999996</c:v>
                </c:pt>
                <c:pt idx="237">
                  <c:v>0.97318450000000001</c:v>
                </c:pt>
                <c:pt idx="238">
                  <c:v>0.99545430000000001</c:v>
                </c:pt>
                <c:pt idx="239">
                  <c:v>0.97480909999999998</c:v>
                </c:pt>
                <c:pt idx="240">
                  <c:v>0.98674379999999995</c:v>
                </c:pt>
                <c:pt idx="241">
                  <c:v>0.974383</c:v>
                </c:pt>
                <c:pt idx="242">
                  <c:v>1.0172209999999999</c:v>
                </c:pt>
                <c:pt idx="243">
                  <c:v>1.0203420000000001</c:v>
                </c:pt>
                <c:pt idx="244">
                  <c:v>1.000356</c:v>
                </c:pt>
                <c:pt idx="245">
                  <c:v>0.99601260000000003</c:v>
                </c:pt>
                <c:pt idx="246">
                  <c:v>1.0177700000000001</c:v>
                </c:pt>
                <c:pt idx="247">
                  <c:v>1.0251300000000001</c:v>
                </c:pt>
                <c:pt idx="248">
                  <c:v>0.98230360000000005</c:v>
                </c:pt>
                <c:pt idx="249">
                  <c:v>0.97494210000000003</c:v>
                </c:pt>
                <c:pt idx="250">
                  <c:v>0.97578350000000003</c:v>
                </c:pt>
                <c:pt idx="251">
                  <c:v>0.97535810000000001</c:v>
                </c:pt>
                <c:pt idx="252">
                  <c:v>0.98678339999999998</c:v>
                </c:pt>
                <c:pt idx="253">
                  <c:v>0.98087880000000005</c:v>
                </c:pt>
                <c:pt idx="254">
                  <c:v>0.99079729999999999</c:v>
                </c:pt>
                <c:pt idx="255">
                  <c:v>0.95400479999999999</c:v>
                </c:pt>
                <c:pt idx="256">
                  <c:v>0.96391700000000002</c:v>
                </c:pt>
                <c:pt idx="257">
                  <c:v>0.95778509999999994</c:v>
                </c:pt>
                <c:pt idx="258">
                  <c:v>0.95919449999999995</c:v>
                </c:pt>
                <c:pt idx="259">
                  <c:v>0.99378880000000003</c:v>
                </c:pt>
                <c:pt idx="260">
                  <c:v>0.98698589999999997</c:v>
                </c:pt>
                <c:pt idx="261">
                  <c:v>1.0072680000000001</c:v>
                </c:pt>
                <c:pt idx="262">
                  <c:v>0.98356600000000005</c:v>
                </c:pt>
                <c:pt idx="263">
                  <c:v>0.98945269999999996</c:v>
                </c:pt>
                <c:pt idx="264">
                  <c:v>1.015304</c:v>
                </c:pt>
                <c:pt idx="265">
                  <c:v>1.0136810000000001</c:v>
                </c:pt>
                <c:pt idx="266">
                  <c:v>1.019614</c:v>
                </c:pt>
                <c:pt idx="267">
                  <c:v>1.0131760000000001</c:v>
                </c:pt>
                <c:pt idx="268">
                  <c:v>1.012121</c:v>
                </c:pt>
                <c:pt idx="269">
                  <c:v>1.009539</c:v>
                </c:pt>
                <c:pt idx="270">
                  <c:v>1.0072270000000001</c:v>
                </c:pt>
                <c:pt idx="271">
                  <c:v>1.0707089999999999</c:v>
                </c:pt>
                <c:pt idx="272">
                  <c:v>1.084749</c:v>
                </c:pt>
                <c:pt idx="273">
                  <c:v>1.112239</c:v>
                </c:pt>
                <c:pt idx="274">
                  <c:v>1.1191150000000001</c:v>
                </c:pt>
                <c:pt idx="275">
                  <c:v>1.111712</c:v>
                </c:pt>
                <c:pt idx="276">
                  <c:v>1.116242</c:v>
                </c:pt>
                <c:pt idx="277">
                  <c:v>1.1085879999999999</c:v>
                </c:pt>
                <c:pt idx="278">
                  <c:v>1.16004</c:v>
                </c:pt>
                <c:pt idx="279">
                  <c:v>1.153092</c:v>
                </c:pt>
                <c:pt idx="280">
                  <c:v>1.15089</c:v>
                </c:pt>
                <c:pt idx="281">
                  <c:v>1.0754680000000001</c:v>
                </c:pt>
                <c:pt idx="282">
                  <c:v>1.012977</c:v>
                </c:pt>
                <c:pt idx="283">
                  <c:v>1.0375220000000001</c:v>
                </c:pt>
                <c:pt idx="284">
                  <c:v>1.033839</c:v>
                </c:pt>
                <c:pt idx="285">
                  <c:v>0.98836979999999997</c:v>
                </c:pt>
                <c:pt idx="286">
                  <c:v>0.93931730000000002</c:v>
                </c:pt>
                <c:pt idx="287">
                  <c:v>0.88073679999999999</c:v>
                </c:pt>
                <c:pt idx="288">
                  <c:v>0.86717270000000002</c:v>
                </c:pt>
                <c:pt idx="289">
                  <c:v>0.88113609999999998</c:v>
                </c:pt>
                <c:pt idx="290">
                  <c:v>0.894424</c:v>
                </c:pt>
                <c:pt idx="291">
                  <c:v>0.89008779999999998</c:v>
                </c:pt>
                <c:pt idx="292">
                  <c:v>0.95464099999999996</c:v>
                </c:pt>
                <c:pt idx="293">
                  <c:v>0.96060900000000005</c:v>
                </c:pt>
                <c:pt idx="294">
                  <c:v>0.98308589999999996</c:v>
                </c:pt>
                <c:pt idx="295">
                  <c:v>1.034913</c:v>
                </c:pt>
                <c:pt idx="296">
                  <c:v>1.0440750000000001</c:v>
                </c:pt>
                <c:pt idx="297">
                  <c:v>1.047601</c:v>
                </c:pt>
                <c:pt idx="298">
                  <c:v>0.95917030000000003</c:v>
                </c:pt>
                <c:pt idx="299">
                  <c:v>0.91322619999999999</c:v>
                </c:pt>
                <c:pt idx="300">
                  <c:v>0.9263344</c:v>
                </c:pt>
                <c:pt idx="301">
                  <c:v>0.91186610000000001</c:v>
                </c:pt>
                <c:pt idx="302">
                  <c:v>0.87218260000000003</c:v>
                </c:pt>
                <c:pt idx="303">
                  <c:v>0.8225401</c:v>
                </c:pt>
                <c:pt idx="304">
                  <c:v>0.84594170000000002</c:v>
                </c:pt>
                <c:pt idx="305">
                  <c:v>0.86919109999999999</c:v>
                </c:pt>
                <c:pt idx="306">
                  <c:v>0.84674850000000002</c:v>
                </c:pt>
                <c:pt idx="307">
                  <c:v>0.84460440000000003</c:v>
                </c:pt>
                <c:pt idx="308">
                  <c:v>0.84528879999999995</c:v>
                </c:pt>
                <c:pt idx="309">
                  <c:v>0.89091430000000005</c:v>
                </c:pt>
                <c:pt idx="310">
                  <c:v>0.90118359999999997</c:v>
                </c:pt>
                <c:pt idx="311">
                  <c:v>0.92918610000000001</c:v>
                </c:pt>
                <c:pt idx="312">
                  <c:v>0.94148810000000005</c:v>
                </c:pt>
                <c:pt idx="313">
                  <c:v>0.91816450000000005</c:v>
                </c:pt>
                <c:pt idx="314">
                  <c:v>0.88603299999999996</c:v>
                </c:pt>
                <c:pt idx="315">
                  <c:v>0.84506479999999995</c:v>
                </c:pt>
                <c:pt idx="316">
                  <c:v>0.87032220000000005</c:v>
                </c:pt>
                <c:pt idx="317">
                  <c:v>0.87397130000000001</c:v>
                </c:pt>
                <c:pt idx="318">
                  <c:v>0.83379230000000004</c:v>
                </c:pt>
                <c:pt idx="319">
                  <c:v>0.82678499999999999</c:v>
                </c:pt>
                <c:pt idx="320">
                  <c:v>0.83806230000000004</c:v>
                </c:pt>
                <c:pt idx="321">
                  <c:v>0.82753719999999997</c:v>
                </c:pt>
                <c:pt idx="322">
                  <c:v>0.80268790000000001</c:v>
                </c:pt>
                <c:pt idx="323">
                  <c:v>0.83518250000000005</c:v>
                </c:pt>
                <c:pt idx="324">
                  <c:v>0.83338619999999997</c:v>
                </c:pt>
                <c:pt idx="325">
                  <c:v>0.83401670000000006</c:v>
                </c:pt>
                <c:pt idx="326">
                  <c:v>0.89435730000000002</c:v>
                </c:pt>
                <c:pt idx="327">
                  <c:v>0.91993440000000004</c:v>
                </c:pt>
                <c:pt idx="328">
                  <c:v>0.92446680000000003</c:v>
                </c:pt>
                <c:pt idx="329">
                  <c:v>0.91545699999999997</c:v>
                </c:pt>
                <c:pt idx="330">
                  <c:v>0.90033560000000001</c:v>
                </c:pt>
                <c:pt idx="331">
                  <c:v>0.91229939999999998</c:v>
                </c:pt>
                <c:pt idx="332">
                  <c:v>0.90590440000000005</c:v>
                </c:pt>
                <c:pt idx="333">
                  <c:v>0.88908469999999995</c:v>
                </c:pt>
                <c:pt idx="334">
                  <c:v>0.87254799999999999</c:v>
                </c:pt>
                <c:pt idx="335">
                  <c:v>0.90852949999999999</c:v>
                </c:pt>
                <c:pt idx="336">
                  <c:v>0.92562120000000003</c:v>
                </c:pt>
                <c:pt idx="337">
                  <c:v>0.90115500000000004</c:v>
                </c:pt>
                <c:pt idx="338">
                  <c:v>0.92956749999999999</c:v>
                </c:pt>
                <c:pt idx="339">
                  <c:v>0.93449930000000003</c:v>
                </c:pt>
                <c:pt idx="340">
                  <c:v>0.93480779999999997</c:v>
                </c:pt>
                <c:pt idx="341">
                  <c:v>0.94131540000000002</c:v>
                </c:pt>
                <c:pt idx="342">
                  <c:v>1.0177860000000001</c:v>
                </c:pt>
                <c:pt idx="343">
                  <c:v>1.048664</c:v>
                </c:pt>
                <c:pt idx="344">
                  <c:v>1.046176</c:v>
                </c:pt>
                <c:pt idx="345">
                  <c:v>1.137645</c:v>
                </c:pt>
                <c:pt idx="346">
                  <c:v>1.151152</c:v>
                </c:pt>
                <c:pt idx="347">
                  <c:v>1.2237450000000001</c:v>
                </c:pt>
                <c:pt idx="348">
                  <c:v>1.220607</c:v>
                </c:pt>
                <c:pt idx="349">
                  <c:v>1.2064379999999999</c:v>
                </c:pt>
                <c:pt idx="350">
                  <c:v>1.2539180000000001</c:v>
                </c:pt>
                <c:pt idx="351">
                  <c:v>1.2408030000000001</c:v>
                </c:pt>
                <c:pt idx="352">
                  <c:v>1.2783119999999999</c:v>
                </c:pt>
                <c:pt idx="353">
                  <c:v>1.2699020000000001</c:v>
                </c:pt>
                <c:pt idx="354">
                  <c:v>1.26475</c:v>
                </c:pt>
                <c:pt idx="355">
                  <c:v>1.268813</c:v>
                </c:pt>
                <c:pt idx="356">
                  <c:v>1.2607299999999999</c:v>
                </c:pt>
                <c:pt idx="357">
                  <c:v>1.341496</c:v>
                </c:pt>
                <c:pt idx="358">
                  <c:v>1.3446629999999999</c:v>
                </c:pt>
                <c:pt idx="359">
                  <c:v>1.4196569999999999</c:v>
                </c:pt>
                <c:pt idx="360">
                  <c:v>1.420887</c:v>
                </c:pt>
                <c:pt idx="361">
                  <c:v>1.413721</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1.20275</c:v>
                </c:pt>
                <c:pt idx="389">
                  <c:v>1.2020299999999999</c:v>
                </c:pt>
                <c:pt idx="390">
                  <c:v>1.1743110000000001</c:v>
                </c:pt>
                <c:pt idx="391">
                  <c:v>1.1664129999999999</c:v>
                </c:pt>
                <c:pt idx="392">
                  <c:v>1.1714899999999999</c:v>
                </c:pt>
                <c:pt idx="393">
                  <c:v>1.125335</c:v>
                </c:pt>
                <c:pt idx="394">
                  <c:v>1.1553070000000001</c:v>
                </c:pt>
                <c:pt idx="395">
                  <c:v>1.173648</c:v>
                </c:pt>
                <c:pt idx="396">
                  <c:v>1.125869</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0.66998709999999995</c:v>
                </c:pt>
                <c:pt idx="408">
                  <c:v>0.66677070000000005</c:v>
                </c:pt>
                <c:pt idx="409">
                  <c:v>0.68819019999999997</c:v>
                </c:pt>
                <c:pt idx="410">
                  <c:v>0.65094269999999999</c:v>
                </c:pt>
                <c:pt idx="411">
                  <c:v>0.69771300000000003</c:v>
                </c:pt>
                <c:pt idx="412">
                  <c:v>0.67648359999999996</c:v>
                </c:pt>
                <c:pt idx="413">
                  <c:v>0.72016760000000002</c:v>
                </c:pt>
                <c:pt idx="414">
                  <c:v>0.74388609999999999</c:v>
                </c:pt>
                <c:pt idx="415">
                  <c:v>0.70127320000000004</c:v>
                </c:pt>
                <c:pt idx="416">
                  <c:v>0.77162010000000003</c:v>
                </c:pt>
                <c:pt idx="417">
                  <c:v>0.72876320000000006</c:v>
                </c:pt>
                <c:pt idx="418">
                  <c:v>0.77328410000000003</c:v>
                </c:pt>
                <c:pt idx="419">
                  <c:v>0.78170850000000003</c:v>
                </c:pt>
                <c:pt idx="420">
                  <c:v>0.77720840000000002</c:v>
                </c:pt>
                <c:pt idx="421">
                  <c:v>0.77131090000000002</c:v>
                </c:pt>
                <c:pt idx="422">
                  <c:v>0.74020759999999997</c:v>
                </c:pt>
                <c:pt idx="423">
                  <c:v>0.76780720000000002</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0.42180380000000001</c:v>
                </c:pt>
                <c:pt idx="451">
                  <c:v>0.42084949999999999</c:v>
                </c:pt>
                <c:pt idx="452">
                  <c:v>0.4987182</c:v>
                </c:pt>
                <c:pt idx="453">
                  <c:v>0.50467320000000004</c:v>
                </c:pt>
                <c:pt idx="454">
                  <c:v>0.4956333</c:v>
                </c:pt>
                <c:pt idx="455">
                  <c:v>0.58684340000000002</c:v>
                </c:pt>
                <c:pt idx="456">
                  <c:v>0.5840805</c:v>
                </c:pt>
                <c:pt idx="457">
                  <c:v>0.6021225</c:v>
                </c:pt>
                <c:pt idx="458">
                  <c:v>0.61313969999999995</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0.46816999999999998</c:v>
                </c:pt>
                <c:pt idx="487">
                  <c:v>0.4921584</c:v>
                </c:pt>
                <c:pt idx="488">
                  <c:v>0.53343059999999998</c:v>
                </c:pt>
                <c:pt idx="489">
                  <c:v>0.52748139999999999</c:v>
                </c:pt>
                <c:pt idx="490">
                  <c:v>0.54321770000000003</c:v>
                </c:pt>
                <c:pt idx="491">
                  <c:v>0.54966190000000004</c:v>
                </c:pt>
                <c:pt idx="492">
                  <c:v>0.54273249999999995</c:v>
                </c:pt>
                <c:pt idx="493">
                  <c:v>0.6262122</c:v>
                </c:pt>
                <c:pt idx="494">
                  <c:v>0.62861060000000002</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0.41232679999999999</c:v>
                </c:pt>
                <c:pt idx="522">
                  <c:v>0.41817470000000001</c:v>
                </c:pt>
                <c:pt idx="523">
                  <c:v>0.41286600000000001</c:v>
                </c:pt>
                <c:pt idx="524">
                  <c:v>0.49180030000000002</c:v>
                </c:pt>
                <c:pt idx="525">
                  <c:v>0.49345749999999999</c:v>
                </c:pt>
                <c:pt idx="526">
                  <c:v>0.52064509999999997</c:v>
                </c:pt>
                <c:pt idx="527">
                  <c:v>0.51143930000000004</c:v>
                </c:pt>
                <c:pt idx="528">
                  <c:v>0.50868310000000005</c:v>
                </c:pt>
                <c:pt idx="529">
                  <c:v>0.55181939999999996</c:v>
                </c:pt>
                <c:pt idx="530">
                  <c:v>0.54766219999999999</c:v>
                </c:pt>
                <c:pt idx="531">
                  <c:v>9.9999997999999993E-3</c:v>
                </c:pt>
                <c:pt idx="532">
                  <c:v>9.9999997999999993E-3</c:v>
                </c:pt>
                <c:pt idx="533">
                  <c:v>0.22988629999999999</c:v>
                </c:pt>
                <c:pt idx="534">
                  <c:v>0.22996549999999999</c:v>
                </c:pt>
                <c:pt idx="535">
                  <c:v>0.23000110000000001</c:v>
                </c:pt>
                <c:pt idx="536">
                  <c:v>0.2290674</c:v>
                </c:pt>
                <c:pt idx="537">
                  <c:v>0.2212624</c:v>
                </c:pt>
                <c:pt idx="538">
                  <c:v>0.28592400000000001</c:v>
                </c:pt>
                <c:pt idx="539">
                  <c:v>0.29812680000000003</c:v>
                </c:pt>
                <c:pt idx="540">
                  <c:v>0.28559319999999999</c:v>
                </c:pt>
                <c:pt idx="541">
                  <c:v>0.36573260000000002</c:v>
                </c:pt>
                <c:pt idx="542">
                  <c:v>0.36531760000000002</c:v>
                </c:pt>
                <c:pt idx="543">
                  <c:v>0.3976362</c:v>
                </c:pt>
                <c:pt idx="544">
                  <c:v>0.40308749999999999</c:v>
                </c:pt>
                <c:pt idx="545">
                  <c:v>0.42058250000000003</c:v>
                </c:pt>
                <c:pt idx="546">
                  <c:v>0.42675279999999999</c:v>
                </c:pt>
                <c:pt idx="547">
                  <c:v>0.41424909999999998</c:v>
                </c:pt>
                <c:pt idx="548">
                  <c:v>0.49970189999999998</c:v>
                </c:pt>
                <c:pt idx="549">
                  <c:v>0.48929739999999999</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8.1140219999999999E-2</c:v>
                </c:pt>
                <c:pt idx="575">
                  <c:v>8.0384806000000003E-2</c:v>
                </c:pt>
                <c:pt idx="576">
                  <c:v>0.13692550000000001</c:v>
                </c:pt>
                <c:pt idx="577">
                  <c:v>0.148365</c:v>
                </c:pt>
                <c:pt idx="578">
                  <c:v>0.13427040000000001</c:v>
                </c:pt>
                <c:pt idx="579">
                  <c:v>0.19924819999999999</c:v>
                </c:pt>
                <c:pt idx="580">
                  <c:v>0.19969390000000001</c:v>
                </c:pt>
                <c:pt idx="581">
                  <c:v>0.20599519999999999</c:v>
                </c:pt>
                <c:pt idx="582">
                  <c:v>0.2001781</c:v>
                </c:pt>
                <c:pt idx="583">
                  <c:v>0.22510359999999999</c:v>
                </c:pt>
                <c:pt idx="584">
                  <c:v>0.2201922</c:v>
                </c:pt>
                <c:pt idx="585">
                  <c:v>0.17722689999999999</c:v>
                </c:pt>
                <c:pt idx="586">
                  <c:v>0.15172269999999999</c:v>
                </c:pt>
                <c:pt idx="587">
                  <c:v>0.12954019999999999</c:v>
                </c:pt>
                <c:pt idx="588">
                  <c:v>0.172565</c:v>
                </c:pt>
                <c:pt idx="589">
                  <c:v>0.14106740000000001</c:v>
                </c:pt>
                <c:pt idx="590">
                  <c:v>0.1405679</c:v>
                </c:pt>
                <c:pt idx="591">
                  <c:v>0.1385632</c:v>
                </c:pt>
                <c:pt idx="592">
                  <c:v>0.1016526</c:v>
                </c:pt>
                <c:pt idx="593">
                  <c:v>0.1178997</c:v>
                </c:pt>
                <c:pt idx="594">
                  <c:v>8.0303690999999996E-2</c:v>
                </c:pt>
                <c:pt idx="595">
                  <c:v>9.6285783E-2</c:v>
                </c:pt>
                <c:pt idx="596">
                  <c:v>4.2988802999999999E-2</c:v>
                </c:pt>
                <c:pt idx="597">
                  <c:v>1.3095832E-2</c:v>
                </c:pt>
                <c:pt idx="598">
                  <c:v>9.9999997999999993E-3</c:v>
                </c:pt>
                <c:pt idx="599">
                  <c:v>9.9999997999999993E-3</c:v>
                </c:pt>
              </c:numCache>
            </c:numRef>
          </c:yVal>
          <c:smooth val="0"/>
          <c:extLst>
            <c:ext xmlns:c16="http://schemas.microsoft.com/office/drawing/2014/chart" uri="{C3380CC4-5D6E-409C-BE32-E72D297353CC}">
              <c16:uniqueId val="{00000006-DDEC-4211-A3D5-572EBA06A245}"/>
            </c:ext>
          </c:extLst>
        </c:ser>
        <c:ser>
          <c:idx val="6"/>
          <c:order val="7"/>
          <c:tx>
            <c:v>FINE GRID</c:v>
          </c:tx>
          <c:spPr>
            <a:ln w="19050" cap="rnd">
              <a:solidFill>
                <a:srgbClr val="FF0000"/>
              </a:solidFill>
              <a:round/>
            </a:ln>
            <a:effectLst/>
          </c:spPr>
          <c:marker>
            <c:symbol val="none"/>
          </c:marker>
          <c:xVal>
            <c:numRef>
              <c:f>'[Microsoft PowerPoint 中的图表]Sheet5'!$BK$1:$BK$640</c:f>
              <c:numCache>
                <c:formatCode>General</c:formatCode>
                <c:ptCount val="64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pt idx="600">
                  <c:v>2627.1875</c:v>
                </c:pt>
                <c:pt idx="601">
                  <c:v>2631.5625</c:v>
                </c:pt>
                <c:pt idx="602">
                  <c:v>2635.9375</c:v>
                </c:pt>
                <c:pt idx="603">
                  <c:v>2640.3125</c:v>
                </c:pt>
                <c:pt idx="604">
                  <c:v>2644.6875</c:v>
                </c:pt>
                <c:pt idx="605">
                  <c:v>2649.0625</c:v>
                </c:pt>
                <c:pt idx="606">
                  <c:v>2653.4375</c:v>
                </c:pt>
                <c:pt idx="607">
                  <c:v>2657.8125</c:v>
                </c:pt>
                <c:pt idx="608">
                  <c:v>2662.1875</c:v>
                </c:pt>
                <c:pt idx="609">
                  <c:v>2666.5625</c:v>
                </c:pt>
                <c:pt idx="610">
                  <c:v>2670.9375</c:v>
                </c:pt>
                <c:pt idx="611">
                  <c:v>2675.3125</c:v>
                </c:pt>
                <c:pt idx="612">
                  <c:v>2679.6875</c:v>
                </c:pt>
                <c:pt idx="613">
                  <c:v>2684.0625</c:v>
                </c:pt>
                <c:pt idx="614">
                  <c:v>2688.4375</c:v>
                </c:pt>
                <c:pt idx="615">
                  <c:v>2692.8125</c:v>
                </c:pt>
                <c:pt idx="616">
                  <c:v>2697.1875</c:v>
                </c:pt>
                <c:pt idx="617">
                  <c:v>2701.5625</c:v>
                </c:pt>
                <c:pt idx="618">
                  <c:v>2705.9375</c:v>
                </c:pt>
                <c:pt idx="619">
                  <c:v>2710.3125</c:v>
                </c:pt>
                <c:pt idx="620">
                  <c:v>2714.6875</c:v>
                </c:pt>
                <c:pt idx="621">
                  <c:v>2719.0625</c:v>
                </c:pt>
                <c:pt idx="622">
                  <c:v>2723.4375</c:v>
                </c:pt>
                <c:pt idx="623">
                  <c:v>2727.8125</c:v>
                </c:pt>
                <c:pt idx="624">
                  <c:v>2732.1875</c:v>
                </c:pt>
                <c:pt idx="625">
                  <c:v>2736.5625</c:v>
                </c:pt>
                <c:pt idx="626">
                  <c:v>2740.9375</c:v>
                </c:pt>
                <c:pt idx="627">
                  <c:v>2745.3125</c:v>
                </c:pt>
                <c:pt idx="628">
                  <c:v>2749.6875</c:v>
                </c:pt>
                <c:pt idx="629">
                  <c:v>2754.0625</c:v>
                </c:pt>
                <c:pt idx="630">
                  <c:v>2758.4375</c:v>
                </c:pt>
                <c:pt idx="631">
                  <c:v>2762.8125</c:v>
                </c:pt>
                <c:pt idx="632">
                  <c:v>2767.1875</c:v>
                </c:pt>
                <c:pt idx="633">
                  <c:v>2771.5625</c:v>
                </c:pt>
                <c:pt idx="634">
                  <c:v>2775.9375</c:v>
                </c:pt>
                <c:pt idx="635">
                  <c:v>2780.3125</c:v>
                </c:pt>
                <c:pt idx="636">
                  <c:v>2784.6875</c:v>
                </c:pt>
                <c:pt idx="637">
                  <c:v>2789.0625</c:v>
                </c:pt>
                <c:pt idx="638">
                  <c:v>2793.4375</c:v>
                </c:pt>
                <c:pt idx="639">
                  <c:v>2797.8125</c:v>
                </c:pt>
              </c:numCache>
            </c:numRef>
          </c:xVal>
          <c:yVal>
            <c:numRef>
              <c:f>'[Microsoft PowerPoint 中的图表]Sheet5'!$BL$1:$BL$640</c:f>
              <c:numCache>
                <c:formatCode>General</c:formatCode>
                <c:ptCount val="640"/>
                <c:pt idx="0">
                  <c:v>2.0069780000000002</c:v>
                </c:pt>
                <c:pt idx="1">
                  <c:v>2.1295289999999998</c:v>
                </c:pt>
                <c:pt idx="2">
                  <c:v>1.9648049999999999</c:v>
                </c:pt>
                <c:pt idx="3">
                  <c:v>1.9159189999999999</c:v>
                </c:pt>
                <c:pt idx="4">
                  <c:v>1.876846</c:v>
                </c:pt>
                <c:pt idx="5">
                  <c:v>1.820791</c:v>
                </c:pt>
                <c:pt idx="6">
                  <c:v>1.816152</c:v>
                </c:pt>
                <c:pt idx="7">
                  <c:v>1.7364580000000001</c:v>
                </c:pt>
                <c:pt idx="8">
                  <c:v>1.6742669999999999</c:v>
                </c:pt>
                <c:pt idx="9">
                  <c:v>1.394074</c:v>
                </c:pt>
                <c:pt idx="10">
                  <c:v>1.22149</c:v>
                </c:pt>
                <c:pt idx="11">
                  <c:v>1.2764279999999999</c:v>
                </c:pt>
                <c:pt idx="12">
                  <c:v>1.323102</c:v>
                </c:pt>
                <c:pt idx="13">
                  <c:v>1.3822589999999999</c:v>
                </c:pt>
                <c:pt idx="14">
                  <c:v>1.4716050000000001</c:v>
                </c:pt>
                <c:pt idx="15">
                  <c:v>1.6503049999999999</c:v>
                </c:pt>
                <c:pt idx="16">
                  <c:v>1.9184540000000001</c:v>
                </c:pt>
                <c:pt idx="17">
                  <c:v>2.230664</c:v>
                </c:pt>
                <c:pt idx="18">
                  <c:v>2.572381</c:v>
                </c:pt>
                <c:pt idx="19">
                  <c:v>2.7049349999999999</c:v>
                </c:pt>
                <c:pt idx="20">
                  <c:v>2.7558129999999998</c:v>
                </c:pt>
                <c:pt idx="21">
                  <c:v>2.6666120000000002</c:v>
                </c:pt>
                <c:pt idx="22">
                  <c:v>2.561248</c:v>
                </c:pt>
                <c:pt idx="23">
                  <c:v>2.4560279999999999</c:v>
                </c:pt>
                <c:pt idx="24">
                  <c:v>2.3220619999999998</c:v>
                </c:pt>
                <c:pt idx="25">
                  <c:v>2.243417</c:v>
                </c:pt>
                <c:pt idx="26">
                  <c:v>2.1182539999999999</c:v>
                </c:pt>
                <c:pt idx="27">
                  <c:v>2.0687869999999999</c:v>
                </c:pt>
                <c:pt idx="28">
                  <c:v>1.9463490000000001</c:v>
                </c:pt>
                <c:pt idx="29">
                  <c:v>1.6032169999999999</c:v>
                </c:pt>
                <c:pt idx="30">
                  <c:v>1.4161189999999999</c:v>
                </c:pt>
                <c:pt idx="31">
                  <c:v>1.436215</c:v>
                </c:pt>
                <c:pt idx="32">
                  <c:v>1.470518</c:v>
                </c:pt>
                <c:pt idx="33">
                  <c:v>1.491131</c:v>
                </c:pt>
                <c:pt idx="34">
                  <c:v>1.466226</c:v>
                </c:pt>
                <c:pt idx="35">
                  <c:v>1.445049</c:v>
                </c:pt>
                <c:pt idx="36">
                  <c:v>1.4202969999999999</c:v>
                </c:pt>
                <c:pt idx="37">
                  <c:v>1.3815759999999999</c:v>
                </c:pt>
                <c:pt idx="38">
                  <c:v>1.387168</c:v>
                </c:pt>
                <c:pt idx="39">
                  <c:v>1.634477</c:v>
                </c:pt>
                <c:pt idx="40">
                  <c:v>1.816943</c:v>
                </c:pt>
                <c:pt idx="41">
                  <c:v>1.6030359999999999</c:v>
                </c:pt>
                <c:pt idx="42">
                  <c:v>1.532484</c:v>
                </c:pt>
                <c:pt idx="43">
                  <c:v>1.479252</c:v>
                </c:pt>
                <c:pt idx="44">
                  <c:v>1.4551480000000001</c:v>
                </c:pt>
                <c:pt idx="45">
                  <c:v>1.4205810000000001</c:v>
                </c:pt>
                <c:pt idx="46">
                  <c:v>1.4036999999999999</c:v>
                </c:pt>
                <c:pt idx="47">
                  <c:v>1.4889779999999999</c:v>
                </c:pt>
                <c:pt idx="48">
                  <c:v>1.6509830000000001</c:v>
                </c:pt>
                <c:pt idx="49">
                  <c:v>1.8772439999999999</c:v>
                </c:pt>
                <c:pt idx="50">
                  <c:v>1.922004</c:v>
                </c:pt>
                <c:pt idx="51">
                  <c:v>1.991455</c:v>
                </c:pt>
                <c:pt idx="52">
                  <c:v>2.0840809999999999</c:v>
                </c:pt>
                <c:pt idx="53">
                  <c:v>2.1345149999999999</c:v>
                </c:pt>
                <c:pt idx="54">
                  <c:v>2.1895199999999999</c:v>
                </c:pt>
                <c:pt idx="55">
                  <c:v>2.070929</c:v>
                </c:pt>
                <c:pt idx="56">
                  <c:v>1.788907</c:v>
                </c:pt>
                <c:pt idx="57">
                  <c:v>9.9999997999999993E-3</c:v>
                </c:pt>
                <c:pt idx="58">
                  <c:v>0.82759490000000002</c:v>
                </c:pt>
                <c:pt idx="59">
                  <c:v>9.9999997999999993E-3</c:v>
                </c:pt>
                <c:pt idx="60">
                  <c:v>0.2568298</c:v>
                </c:pt>
                <c:pt idx="61">
                  <c:v>0.42807079999999997</c:v>
                </c:pt>
                <c:pt idx="62">
                  <c:v>0.43214900000000001</c:v>
                </c:pt>
                <c:pt idx="63">
                  <c:v>0.58771910000000005</c:v>
                </c:pt>
                <c:pt idx="64">
                  <c:v>9.9999997999999993E-3</c:v>
                </c:pt>
                <c:pt idx="65">
                  <c:v>0.53212300000000001</c:v>
                </c:pt>
                <c:pt idx="66">
                  <c:v>0.60914360000000001</c:v>
                </c:pt>
                <c:pt idx="67">
                  <c:v>0.6504723</c:v>
                </c:pt>
                <c:pt idx="68">
                  <c:v>0.75990230000000003</c:v>
                </c:pt>
                <c:pt idx="69">
                  <c:v>0.73422180000000004</c:v>
                </c:pt>
                <c:pt idx="70">
                  <c:v>0.85243619999999998</c:v>
                </c:pt>
                <c:pt idx="71">
                  <c:v>0.82258019999999998</c:v>
                </c:pt>
                <c:pt idx="72">
                  <c:v>0.82426359999999999</c:v>
                </c:pt>
                <c:pt idx="73">
                  <c:v>0.96299159999999995</c:v>
                </c:pt>
                <c:pt idx="74">
                  <c:v>0.84145979999999998</c:v>
                </c:pt>
                <c:pt idx="75">
                  <c:v>0.63289490000000004</c:v>
                </c:pt>
                <c:pt idx="76">
                  <c:v>9.9999997999999993E-3</c:v>
                </c:pt>
                <c:pt idx="77">
                  <c:v>0.42153810000000003</c:v>
                </c:pt>
                <c:pt idx="78">
                  <c:v>9.9999997999999993E-3</c:v>
                </c:pt>
                <c:pt idx="79">
                  <c:v>0.53584860000000001</c:v>
                </c:pt>
                <c:pt idx="80">
                  <c:v>0.66451789999999999</c:v>
                </c:pt>
                <c:pt idx="81">
                  <c:v>9.9999997999999993E-3</c:v>
                </c:pt>
                <c:pt idx="82">
                  <c:v>0.89491699999999996</c:v>
                </c:pt>
                <c:pt idx="83">
                  <c:v>9.9999997999999993E-3</c:v>
                </c:pt>
                <c:pt idx="84">
                  <c:v>0.89717539999999996</c:v>
                </c:pt>
                <c:pt idx="85">
                  <c:v>1.1450629999999999</c:v>
                </c:pt>
                <c:pt idx="86">
                  <c:v>1.1414770000000001</c:v>
                </c:pt>
                <c:pt idx="87">
                  <c:v>1.3451109999999999</c:v>
                </c:pt>
                <c:pt idx="88">
                  <c:v>1.4059550000000001</c:v>
                </c:pt>
                <c:pt idx="89">
                  <c:v>1.4204239999999999</c:v>
                </c:pt>
                <c:pt idx="90">
                  <c:v>1.46285</c:v>
                </c:pt>
                <c:pt idx="91">
                  <c:v>1.426113</c:v>
                </c:pt>
                <c:pt idx="92">
                  <c:v>1.427891</c:v>
                </c:pt>
                <c:pt idx="93">
                  <c:v>1.4731110000000001</c:v>
                </c:pt>
                <c:pt idx="94">
                  <c:v>1.5306139999999999</c:v>
                </c:pt>
                <c:pt idx="95">
                  <c:v>9.9999997999999993E-3</c:v>
                </c:pt>
                <c:pt idx="96">
                  <c:v>1.486634</c:v>
                </c:pt>
                <c:pt idx="97">
                  <c:v>9.9999997999999993E-3</c:v>
                </c:pt>
                <c:pt idx="98">
                  <c:v>1.4432229999999999</c:v>
                </c:pt>
                <c:pt idx="99">
                  <c:v>1.443735</c:v>
                </c:pt>
                <c:pt idx="100">
                  <c:v>9.9999997999999993E-3</c:v>
                </c:pt>
                <c:pt idx="101">
                  <c:v>1.3906149999999999</c:v>
                </c:pt>
                <c:pt idx="102">
                  <c:v>9.9999997999999993E-3</c:v>
                </c:pt>
                <c:pt idx="103">
                  <c:v>1.1490640000000001</c:v>
                </c:pt>
                <c:pt idx="104">
                  <c:v>1.156785</c:v>
                </c:pt>
                <c:pt idx="105">
                  <c:v>1.163862</c:v>
                </c:pt>
                <c:pt idx="106">
                  <c:v>1.136277</c:v>
                </c:pt>
                <c:pt idx="107">
                  <c:v>1.1488080000000001</c:v>
                </c:pt>
                <c:pt idx="108">
                  <c:v>1.1393329999999999</c:v>
                </c:pt>
                <c:pt idx="109">
                  <c:v>1.129033</c:v>
                </c:pt>
                <c:pt idx="110">
                  <c:v>1.1169659999999999</c:v>
                </c:pt>
                <c:pt idx="111">
                  <c:v>1.089774</c:v>
                </c:pt>
                <c:pt idx="112">
                  <c:v>1.115885</c:v>
                </c:pt>
                <c:pt idx="113">
                  <c:v>1.067599</c:v>
                </c:pt>
                <c:pt idx="114">
                  <c:v>1.0421339999999999</c:v>
                </c:pt>
                <c:pt idx="115">
                  <c:v>1.0281039999999999</c:v>
                </c:pt>
                <c:pt idx="116">
                  <c:v>0.98754690000000001</c:v>
                </c:pt>
                <c:pt idx="117">
                  <c:v>0.96322050000000004</c:v>
                </c:pt>
                <c:pt idx="118">
                  <c:v>0.91971939999999996</c:v>
                </c:pt>
                <c:pt idx="119">
                  <c:v>0.90878669999999995</c:v>
                </c:pt>
                <c:pt idx="120">
                  <c:v>0.89605009999999996</c:v>
                </c:pt>
                <c:pt idx="121">
                  <c:v>0.88913350000000002</c:v>
                </c:pt>
                <c:pt idx="122">
                  <c:v>0.83132399999999995</c:v>
                </c:pt>
                <c:pt idx="123">
                  <c:v>0.7822173</c:v>
                </c:pt>
                <c:pt idx="124">
                  <c:v>0.74700319999999998</c:v>
                </c:pt>
                <c:pt idx="125">
                  <c:v>0.78677830000000004</c:v>
                </c:pt>
                <c:pt idx="126">
                  <c:v>0.80080839999999998</c:v>
                </c:pt>
                <c:pt idx="127">
                  <c:v>0.76547370000000003</c:v>
                </c:pt>
                <c:pt idx="128">
                  <c:v>0.73510279999999995</c:v>
                </c:pt>
                <c:pt idx="129">
                  <c:v>0.69111750000000005</c:v>
                </c:pt>
                <c:pt idx="130">
                  <c:v>0.68812580000000001</c:v>
                </c:pt>
                <c:pt idx="131">
                  <c:v>0.68373870000000003</c:v>
                </c:pt>
                <c:pt idx="132">
                  <c:v>0.71432099999999998</c:v>
                </c:pt>
                <c:pt idx="133">
                  <c:v>0.7237595</c:v>
                </c:pt>
                <c:pt idx="134">
                  <c:v>0.6829442</c:v>
                </c:pt>
                <c:pt idx="135">
                  <c:v>0.70363439999999999</c:v>
                </c:pt>
                <c:pt idx="136">
                  <c:v>0.70450389999999996</c:v>
                </c:pt>
                <c:pt idx="137">
                  <c:v>0.73927920000000003</c:v>
                </c:pt>
                <c:pt idx="138">
                  <c:v>0.73531290000000005</c:v>
                </c:pt>
                <c:pt idx="139">
                  <c:v>0.70467029999999997</c:v>
                </c:pt>
                <c:pt idx="140">
                  <c:v>0.70750429999999997</c:v>
                </c:pt>
                <c:pt idx="141">
                  <c:v>0.71596550000000003</c:v>
                </c:pt>
                <c:pt idx="142">
                  <c:v>0.72874439999999996</c:v>
                </c:pt>
                <c:pt idx="143">
                  <c:v>0.71271890000000004</c:v>
                </c:pt>
                <c:pt idx="144">
                  <c:v>0.75395210000000001</c:v>
                </c:pt>
                <c:pt idx="145">
                  <c:v>0.7243444</c:v>
                </c:pt>
                <c:pt idx="146">
                  <c:v>0.70724739999999997</c:v>
                </c:pt>
                <c:pt idx="147">
                  <c:v>0.70073790000000002</c:v>
                </c:pt>
                <c:pt idx="148">
                  <c:v>0.67401610000000001</c:v>
                </c:pt>
                <c:pt idx="149">
                  <c:v>0.72474850000000002</c:v>
                </c:pt>
                <c:pt idx="150">
                  <c:v>0.71928479999999995</c:v>
                </c:pt>
                <c:pt idx="151">
                  <c:v>0.70989979999999997</c:v>
                </c:pt>
                <c:pt idx="152">
                  <c:v>0.69405689999999998</c:v>
                </c:pt>
                <c:pt idx="153">
                  <c:v>0.65467450000000005</c:v>
                </c:pt>
                <c:pt idx="154">
                  <c:v>0.6778594</c:v>
                </c:pt>
                <c:pt idx="155">
                  <c:v>0.65972509999999995</c:v>
                </c:pt>
                <c:pt idx="156">
                  <c:v>0.67642179999999996</c:v>
                </c:pt>
                <c:pt idx="157">
                  <c:v>0.65538640000000004</c:v>
                </c:pt>
                <c:pt idx="158">
                  <c:v>0.6196062</c:v>
                </c:pt>
                <c:pt idx="159">
                  <c:v>0.625556</c:v>
                </c:pt>
                <c:pt idx="160">
                  <c:v>0.62934900000000005</c:v>
                </c:pt>
                <c:pt idx="161">
                  <c:v>0.63868729999999996</c:v>
                </c:pt>
                <c:pt idx="162">
                  <c:v>0.61493030000000004</c:v>
                </c:pt>
                <c:pt idx="163">
                  <c:v>0.64727420000000002</c:v>
                </c:pt>
                <c:pt idx="164">
                  <c:v>0.63648689999999997</c:v>
                </c:pt>
                <c:pt idx="165">
                  <c:v>0.60778799999999999</c:v>
                </c:pt>
                <c:pt idx="166">
                  <c:v>0.62733349999999999</c:v>
                </c:pt>
                <c:pt idx="167">
                  <c:v>0.61983779999999999</c:v>
                </c:pt>
                <c:pt idx="168">
                  <c:v>0.62473559999999995</c:v>
                </c:pt>
                <c:pt idx="169">
                  <c:v>0.61003739999999995</c:v>
                </c:pt>
                <c:pt idx="170">
                  <c:v>0.60470740000000001</c:v>
                </c:pt>
                <c:pt idx="171">
                  <c:v>0.59542919999999999</c:v>
                </c:pt>
                <c:pt idx="172">
                  <c:v>0.56589670000000003</c:v>
                </c:pt>
                <c:pt idx="173">
                  <c:v>0.57085589999999997</c:v>
                </c:pt>
                <c:pt idx="174">
                  <c:v>0.54371270000000005</c:v>
                </c:pt>
                <c:pt idx="175">
                  <c:v>0.57932660000000002</c:v>
                </c:pt>
                <c:pt idx="176">
                  <c:v>0.57645999999999997</c:v>
                </c:pt>
                <c:pt idx="177">
                  <c:v>0.56065370000000003</c:v>
                </c:pt>
                <c:pt idx="178">
                  <c:v>0.53787779999999996</c:v>
                </c:pt>
                <c:pt idx="179">
                  <c:v>0.51843799999999995</c:v>
                </c:pt>
                <c:pt idx="180">
                  <c:v>0.51294519999999999</c:v>
                </c:pt>
                <c:pt idx="181">
                  <c:v>0.48340290000000002</c:v>
                </c:pt>
                <c:pt idx="182">
                  <c:v>0.43317810000000001</c:v>
                </c:pt>
                <c:pt idx="183">
                  <c:v>0.45389940000000001</c:v>
                </c:pt>
                <c:pt idx="184">
                  <c:v>0.44919759999999997</c:v>
                </c:pt>
                <c:pt idx="185">
                  <c:v>0.4846895</c:v>
                </c:pt>
                <c:pt idx="186">
                  <c:v>0.47404659999999998</c:v>
                </c:pt>
                <c:pt idx="187">
                  <c:v>0.53774120000000003</c:v>
                </c:pt>
                <c:pt idx="188">
                  <c:v>0.5347132</c:v>
                </c:pt>
                <c:pt idx="189">
                  <c:v>0.51273650000000004</c:v>
                </c:pt>
                <c:pt idx="190">
                  <c:v>0.52654480000000004</c:v>
                </c:pt>
                <c:pt idx="191">
                  <c:v>0.4971566</c:v>
                </c:pt>
                <c:pt idx="192">
                  <c:v>0.52223269999999999</c:v>
                </c:pt>
                <c:pt idx="193">
                  <c:v>0.50608019999999998</c:v>
                </c:pt>
                <c:pt idx="194">
                  <c:v>0.54956020000000005</c:v>
                </c:pt>
                <c:pt idx="195">
                  <c:v>0.56769670000000005</c:v>
                </c:pt>
                <c:pt idx="196">
                  <c:v>0.52851939999999997</c:v>
                </c:pt>
                <c:pt idx="197">
                  <c:v>0.61782720000000002</c:v>
                </c:pt>
                <c:pt idx="198">
                  <c:v>0.65076970000000001</c:v>
                </c:pt>
                <c:pt idx="199">
                  <c:v>0.7287785</c:v>
                </c:pt>
                <c:pt idx="200">
                  <c:v>0.73393980000000003</c:v>
                </c:pt>
                <c:pt idx="201">
                  <c:v>0.68257699999999999</c:v>
                </c:pt>
                <c:pt idx="202">
                  <c:v>0.72951920000000003</c:v>
                </c:pt>
                <c:pt idx="203">
                  <c:v>0.71356960000000003</c:v>
                </c:pt>
                <c:pt idx="204">
                  <c:v>0.820882</c:v>
                </c:pt>
                <c:pt idx="205">
                  <c:v>0.84309789999999996</c:v>
                </c:pt>
                <c:pt idx="206">
                  <c:v>0.88888880000000003</c:v>
                </c:pt>
                <c:pt idx="207">
                  <c:v>0.90053369999999999</c:v>
                </c:pt>
                <c:pt idx="208">
                  <c:v>0.85211309999999996</c:v>
                </c:pt>
                <c:pt idx="209">
                  <c:v>0.87298980000000004</c:v>
                </c:pt>
                <c:pt idx="210">
                  <c:v>0.87125010000000003</c:v>
                </c:pt>
                <c:pt idx="211">
                  <c:v>0.90511620000000004</c:v>
                </c:pt>
                <c:pt idx="212">
                  <c:v>0.91253859999999998</c:v>
                </c:pt>
                <c:pt idx="213">
                  <c:v>0.85620430000000003</c:v>
                </c:pt>
                <c:pt idx="214">
                  <c:v>0.87205299999999997</c:v>
                </c:pt>
                <c:pt idx="215">
                  <c:v>0.84775460000000002</c:v>
                </c:pt>
                <c:pt idx="216">
                  <c:v>0.84809840000000003</c:v>
                </c:pt>
                <c:pt idx="217">
                  <c:v>0.83232830000000002</c:v>
                </c:pt>
                <c:pt idx="218">
                  <c:v>0.81312280000000003</c:v>
                </c:pt>
                <c:pt idx="219">
                  <c:v>0.725329</c:v>
                </c:pt>
                <c:pt idx="220">
                  <c:v>0.68798300000000001</c:v>
                </c:pt>
                <c:pt idx="221">
                  <c:v>0.76078990000000002</c:v>
                </c:pt>
                <c:pt idx="222">
                  <c:v>0.82368430000000004</c:v>
                </c:pt>
                <c:pt idx="223">
                  <c:v>0.91183210000000003</c:v>
                </c:pt>
                <c:pt idx="224">
                  <c:v>0.97457400000000005</c:v>
                </c:pt>
                <c:pt idx="225">
                  <c:v>0.94907280000000005</c:v>
                </c:pt>
                <c:pt idx="226">
                  <c:v>0.98444860000000001</c:v>
                </c:pt>
                <c:pt idx="227">
                  <c:v>0.97224659999999996</c:v>
                </c:pt>
                <c:pt idx="228">
                  <c:v>0.98027960000000003</c:v>
                </c:pt>
                <c:pt idx="229">
                  <c:v>0.97787950000000001</c:v>
                </c:pt>
                <c:pt idx="230">
                  <c:v>0.98763829999999997</c:v>
                </c:pt>
                <c:pt idx="231">
                  <c:v>0.97571410000000003</c:v>
                </c:pt>
                <c:pt idx="232">
                  <c:v>0.91521640000000004</c:v>
                </c:pt>
                <c:pt idx="233">
                  <c:v>0.92041709999999999</c:v>
                </c:pt>
                <c:pt idx="234">
                  <c:v>0.90391569999999999</c:v>
                </c:pt>
                <c:pt idx="235">
                  <c:v>0.91655390000000003</c:v>
                </c:pt>
                <c:pt idx="236">
                  <c:v>0.93125279999999999</c:v>
                </c:pt>
                <c:pt idx="237">
                  <c:v>0.97440910000000003</c:v>
                </c:pt>
                <c:pt idx="238">
                  <c:v>0.99673</c:v>
                </c:pt>
                <c:pt idx="239">
                  <c:v>0.9763288</c:v>
                </c:pt>
                <c:pt idx="240">
                  <c:v>0.98830870000000004</c:v>
                </c:pt>
                <c:pt idx="241">
                  <c:v>0.97600600000000004</c:v>
                </c:pt>
                <c:pt idx="242">
                  <c:v>1.018899</c:v>
                </c:pt>
                <c:pt idx="243">
                  <c:v>1.0220610000000001</c:v>
                </c:pt>
                <c:pt idx="244">
                  <c:v>1.0020640000000001</c:v>
                </c:pt>
                <c:pt idx="245">
                  <c:v>0.99764379999999997</c:v>
                </c:pt>
                <c:pt idx="246">
                  <c:v>1.019247</c:v>
                </c:pt>
                <c:pt idx="247">
                  <c:v>1.026432</c:v>
                </c:pt>
                <c:pt idx="248">
                  <c:v>0.98345729999999998</c:v>
                </c:pt>
                <c:pt idx="249">
                  <c:v>0.97589649999999994</c:v>
                </c:pt>
                <c:pt idx="250">
                  <c:v>0.97670480000000004</c:v>
                </c:pt>
                <c:pt idx="251">
                  <c:v>0.97625059999999997</c:v>
                </c:pt>
                <c:pt idx="252">
                  <c:v>0.98748610000000003</c:v>
                </c:pt>
                <c:pt idx="253">
                  <c:v>0.98141619999999996</c:v>
                </c:pt>
                <c:pt idx="254">
                  <c:v>0.99121429999999999</c:v>
                </c:pt>
                <c:pt idx="255">
                  <c:v>0.95444510000000005</c:v>
                </c:pt>
                <c:pt idx="256">
                  <c:v>0.96438409999999997</c:v>
                </c:pt>
                <c:pt idx="257">
                  <c:v>0.95847179999999998</c:v>
                </c:pt>
                <c:pt idx="258">
                  <c:v>0.96009960000000005</c:v>
                </c:pt>
                <c:pt idx="259">
                  <c:v>0.99490920000000005</c:v>
                </c:pt>
                <c:pt idx="260">
                  <c:v>0.98814740000000001</c:v>
                </c:pt>
                <c:pt idx="261">
                  <c:v>1.0083819999999999</c:v>
                </c:pt>
                <c:pt idx="262">
                  <c:v>0.98466030000000004</c:v>
                </c:pt>
                <c:pt idx="263">
                  <c:v>0.99046970000000001</c:v>
                </c:pt>
                <c:pt idx="264">
                  <c:v>1.016216</c:v>
                </c:pt>
                <c:pt idx="265">
                  <c:v>1.0144569999999999</c:v>
                </c:pt>
                <c:pt idx="266">
                  <c:v>1.020257</c:v>
                </c:pt>
                <c:pt idx="267">
                  <c:v>1.0137529999999999</c:v>
                </c:pt>
                <c:pt idx="268">
                  <c:v>1.0126250000000001</c:v>
                </c:pt>
                <c:pt idx="269">
                  <c:v>1.0098990000000001</c:v>
                </c:pt>
                <c:pt idx="270">
                  <c:v>1.0075229999999999</c:v>
                </c:pt>
                <c:pt idx="271">
                  <c:v>1.070846</c:v>
                </c:pt>
                <c:pt idx="272">
                  <c:v>1.0845260000000001</c:v>
                </c:pt>
                <c:pt idx="273">
                  <c:v>1.111783</c:v>
                </c:pt>
                <c:pt idx="274">
                  <c:v>1.1184940000000001</c:v>
                </c:pt>
                <c:pt idx="275">
                  <c:v>1.1111200000000001</c:v>
                </c:pt>
                <c:pt idx="276">
                  <c:v>1.1158140000000001</c:v>
                </c:pt>
                <c:pt idx="277">
                  <c:v>1.1083940000000001</c:v>
                </c:pt>
                <c:pt idx="278">
                  <c:v>1.1600999999999999</c:v>
                </c:pt>
                <c:pt idx="279">
                  <c:v>1.153313</c:v>
                </c:pt>
                <c:pt idx="280">
                  <c:v>1.1511469999999999</c:v>
                </c:pt>
                <c:pt idx="281">
                  <c:v>1.0757460000000001</c:v>
                </c:pt>
                <c:pt idx="282">
                  <c:v>1.0132969999999999</c:v>
                </c:pt>
                <c:pt idx="283">
                  <c:v>1.0378529999999999</c:v>
                </c:pt>
                <c:pt idx="284">
                  <c:v>1.0342480000000001</c:v>
                </c:pt>
                <c:pt idx="285">
                  <c:v>0.98881750000000002</c:v>
                </c:pt>
                <c:pt idx="286">
                  <c:v>0.93974849999999999</c:v>
                </c:pt>
                <c:pt idx="287">
                  <c:v>0.88110929999999998</c:v>
                </c:pt>
                <c:pt idx="288">
                  <c:v>0.86739069999999996</c:v>
                </c:pt>
                <c:pt idx="289">
                  <c:v>0.88118609999999997</c:v>
                </c:pt>
                <c:pt idx="290">
                  <c:v>0.89443410000000001</c:v>
                </c:pt>
                <c:pt idx="291">
                  <c:v>0.89014320000000002</c:v>
                </c:pt>
                <c:pt idx="292">
                  <c:v>0.9547639</c:v>
                </c:pt>
                <c:pt idx="293">
                  <c:v>0.96077920000000006</c:v>
                </c:pt>
                <c:pt idx="294">
                  <c:v>0.9831664</c:v>
                </c:pt>
                <c:pt idx="295">
                  <c:v>1.034791</c:v>
                </c:pt>
                <c:pt idx="296">
                  <c:v>1.0437050000000001</c:v>
                </c:pt>
                <c:pt idx="297">
                  <c:v>1.047024</c:v>
                </c:pt>
                <c:pt idx="298">
                  <c:v>0.95852510000000002</c:v>
                </c:pt>
                <c:pt idx="299">
                  <c:v>0.9125972</c:v>
                </c:pt>
                <c:pt idx="300">
                  <c:v>0.92571409999999998</c:v>
                </c:pt>
                <c:pt idx="301">
                  <c:v>0.91135690000000003</c:v>
                </c:pt>
                <c:pt idx="302">
                  <c:v>0.87192360000000002</c:v>
                </c:pt>
                <c:pt idx="303">
                  <c:v>0.8226793</c:v>
                </c:pt>
                <c:pt idx="304">
                  <c:v>0.84666450000000004</c:v>
                </c:pt>
                <c:pt idx="305">
                  <c:v>0.87021029999999999</c:v>
                </c:pt>
                <c:pt idx="306">
                  <c:v>0.84770970000000001</c:v>
                </c:pt>
                <c:pt idx="307">
                  <c:v>0.84529719999999997</c:v>
                </c:pt>
                <c:pt idx="308">
                  <c:v>0.84541980000000005</c:v>
                </c:pt>
                <c:pt idx="309">
                  <c:v>0.89027750000000005</c:v>
                </c:pt>
                <c:pt idx="310">
                  <c:v>0.90037319999999998</c:v>
                </c:pt>
                <c:pt idx="311">
                  <c:v>0.9282743</c:v>
                </c:pt>
                <c:pt idx="312">
                  <c:v>0.94059190000000004</c:v>
                </c:pt>
                <c:pt idx="313">
                  <c:v>0.91741010000000001</c:v>
                </c:pt>
                <c:pt idx="314">
                  <c:v>0.8854457</c:v>
                </c:pt>
                <c:pt idx="315">
                  <c:v>0.84454819999999997</c:v>
                </c:pt>
                <c:pt idx="316">
                  <c:v>0.86978759999999999</c:v>
                </c:pt>
                <c:pt idx="317">
                  <c:v>0.87343159999999997</c:v>
                </c:pt>
                <c:pt idx="318">
                  <c:v>0.83324750000000003</c:v>
                </c:pt>
                <c:pt idx="319">
                  <c:v>0.82620950000000004</c:v>
                </c:pt>
                <c:pt idx="320">
                  <c:v>0.83746640000000006</c:v>
                </c:pt>
                <c:pt idx="321">
                  <c:v>0.82696619999999998</c:v>
                </c:pt>
                <c:pt idx="322">
                  <c:v>0.80215650000000005</c:v>
                </c:pt>
                <c:pt idx="323">
                  <c:v>0.83465389999999995</c:v>
                </c:pt>
                <c:pt idx="324">
                  <c:v>0.83279899999999996</c:v>
                </c:pt>
                <c:pt idx="325">
                  <c:v>0.83333829999999998</c:v>
                </c:pt>
                <c:pt idx="326">
                  <c:v>0.89359219999999995</c:v>
                </c:pt>
                <c:pt idx="327">
                  <c:v>0.91917709999999997</c:v>
                </c:pt>
                <c:pt idx="328">
                  <c:v>0.92376329999999995</c:v>
                </c:pt>
                <c:pt idx="329">
                  <c:v>0.91487280000000004</c:v>
                </c:pt>
                <c:pt idx="330">
                  <c:v>0.89980890000000002</c:v>
                </c:pt>
                <c:pt idx="331">
                  <c:v>0.91185720000000003</c:v>
                </c:pt>
                <c:pt idx="332">
                  <c:v>0.90562679999999995</c:v>
                </c:pt>
                <c:pt idx="333">
                  <c:v>0.88901350000000001</c:v>
                </c:pt>
                <c:pt idx="334">
                  <c:v>0.87267969999999995</c:v>
                </c:pt>
                <c:pt idx="335">
                  <c:v>0.90886279999999997</c:v>
                </c:pt>
                <c:pt idx="336">
                  <c:v>0.9260659</c:v>
                </c:pt>
                <c:pt idx="337">
                  <c:v>0.90179399999999998</c:v>
                </c:pt>
                <c:pt idx="338">
                  <c:v>0.93099279999999995</c:v>
                </c:pt>
                <c:pt idx="339">
                  <c:v>0.9371775</c:v>
                </c:pt>
                <c:pt idx="340">
                  <c:v>0.93786899999999995</c:v>
                </c:pt>
                <c:pt idx="341">
                  <c:v>0.94403029999999999</c:v>
                </c:pt>
                <c:pt idx="342">
                  <c:v>1.020057</c:v>
                </c:pt>
                <c:pt idx="343">
                  <c:v>1.050116</c:v>
                </c:pt>
                <c:pt idx="344">
                  <c:v>1.04711</c:v>
                </c:pt>
                <c:pt idx="345">
                  <c:v>1.1381319999999999</c:v>
                </c:pt>
                <c:pt idx="346">
                  <c:v>1.1513230000000001</c:v>
                </c:pt>
                <c:pt idx="347">
                  <c:v>1.2235510000000001</c:v>
                </c:pt>
                <c:pt idx="348">
                  <c:v>1.2199599999999999</c:v>
                </c:pt>
                <c:pt idx="349">
                  <c:v>1.2062850000000001</c:v>
                </c:pt>
                <c:pt idx="350">
                  <c:v>1.253522</c:v>
                </c:pt>
                <c:pt idx="351">
                  <c:v>1.240451</c:v>
                </c:pt>
                <c:pt idx="352">
                  <c:v>1.2780800000000001</c:v>
                </c:pt>
                <c:pt idx="353">
                  <c:v>1.2698400000000001</c:v>
                </c:pt>
                <c:pt idx="354">
                  <c:v>1.2647999999999999</c:v>
                </c:pt>
                <c:pt idx="355">
                  <c:v>1.268877</c:v>
                </c:pt>
                <c:pt idx="356">
                  <c:v>1.260804</c:v>
                </c:pt>
                <c:pt idx="357">
                  <c:v>1.3416060000000001</c:v>
                </c:pt>
                <c:pt idx="358">
                  <c:v>1.3449530000000001</c:v>
                </c:pt>
                <c:pt idx="359">
                  <c:v>1.4203479999999999</c:v>
                </c:pt>
                <c:pt idx="360">
                  <c:v>1.4217759999999999</c:v>
                </c:pt>
                <c:pt idx="361">
                  <c:v>1.414615</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1.2032879999999999</c:v>
                </c:pt>
                <c:pt idx="389">
                  <c:v>1.202359</c:v>
                </c:pt>
                <c:pt idx="390">
                  <c:v>1.1755789999999999</c:v>
                </c:pt>
                <c:pt idx="391">
                  <c:v>1.166642</c:v>
                </c:pt>
                <c:pt idx="392">
                  <c:v>1.1704829999999999</c:v>
                </c:pt>
                <c:pt idx="393">
                  <c:v>1.1227830000000001</c:v>
                </c:pt>
                <c:pt idx="394">
                  <c:v>1.150965</c:v>
                </c:pt>
                <c:pt idx="395">
                  <c:v>1.1682539999999999</c:v>
                </c:pt>
                <c:pt idx="396">
                  <c:v>1.119742</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0.66226799999999997</c:v>
                </c:pt>
                <c:pt idx="408">
                  <c:v>0.65964699999999998</c:v>
                </c:pt>
                <c:pt idx="409">
                  <c:v>0.67934890000000003</c:v>
                </c:pt>
                <c:pt idx="410">
                  <c:v>0.64518609999999998</c:v>
                </c:pt>
                <c:pt idx="411">
                  <c:v>0.69273289999999998</c:v>
                </c:pt>
                <c:pt idx="412">
                  <c:v>0.6716278</c:v>
                </c:pt>
                <c:pt idx="413">
                  <c:v>0.71549390000000002</c:v>
                </c:pt>
                <c:pt idx="414">
                  <c:v>0.73974580000000001</c:v>
                </c:pt>
                <c:pt idx="415">
                  <c:v>0.69778819999999997</c:v>
                </c:pt>
                <c:pt idx="416">
                  <c:v>0.76815610000000001</c:v>
                </c:pt>
                <c:pt idx="417">
                  <c:v>0.72535349999999998</c:v>
                </c:pt>
                <c:pt idx="418">
                  <c:v>0.76950189999999996</c:v>
                </c:pt>
                <c:pt idx="419">
                  <c:v>0.77752180000000004</c:v>
                </c:pt>
                <c:pt idx="420">
                  <c:v>0.7729279</c:v>
                </c:pt>
                <c:pt idx="421">
                  <c:v>0.76676739999999999</c:v>
                </c:pt>
                <c:pt idx="422">
                  <c:v>0.73555459999999995</c:v>
                </c:pt>
                <c:pt idx="423">
                  <c:v>0.76310210000000001</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0.41795159999999998</c:v>
                </c:pt>
                <c:pt idx="451">
                  <c:v>0.41697800000000002</c:v>
                </c:pt>
                <c:pt idx="452">
                  <c:v>0.49476229999999999</c:v>
                </c:pt>
                <c:pt idx="453">
                  <c:v>0.50069019999999997</c:v>
                </c:pt>
                <c:pt idx="454">
                  <c:v>0.49158360000000001</c:v>
                </c:pt>
                <c:pt idx="455">
                  <c:v>0.58285330000000002</c:v>
                </c:pt>
                <c:pt idx="456">
                  <c:v>0.58014209999999999</c:v>
                </c:pt>
                <c:pt idx="457">
                  <c:v>0.59821049999999998</c:v>
                </c:pt>
                <c:pt idx="458">
                  <c:v>0.60922679999999996</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0.46424120000000002</c:v>
                </c:pt>
                <c:pt idx="487">
                  <c:v>0.48814030000000003</c:v>
                </c:pt>
                <c:pt idx="488">
                  <c:v>0.52901739999999997</c:v>
                </c:pt>
                <c:pt idx="489">
                  <c:v>0.52302219999999999</c:v>
                </c:pt>
                <c:pt idx="490">
                  <c:v>0.53946320000000003</c:v>
                </c:pt>
                <c:pt idx="491">
                  <c:v>0.54573110000000002</c:v>
                </c:pt>
                <c:pt idx="492">
                  <c:v>0.53898630000000003</c:v>
                </c:pt>
                <c:pt idx="493">
                  <c:v>0.62327529999999998</c:v>
                </c:pt>
                <c:pt idx="494">
                  <c:v>0.62621769999999999</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0.40621879999999999</c:v>
                </c:pt>
                <c:pt idx="522">
                  <c:v>0.41207169999999999</c:v>
                </c:pt>
                <c:pt idx="523">
                  <c:v>0.40665839999999998</c:v>
                </c:pt>
                <c:pt idx="524">
                  <c:v>0.48493940000000002</c:v>
                </c:pt>
                <c:pt idx="525">
                  <c:v>0.48632300000000001</c:v>
                </c:pt>
                <c:pt idx="526">
                  <c:v>0.51432999999999995</c:v>
                </c:pt>
                <c:pt idx="527">
                  <c:v>0.50476189999999999</c:v>
                </c:pt>
                <c:pt idx="528">
                  <c:v>0.50493440000000001</c:v>
                </c:pt>
                <c:pt idx="529">
                  <c:v>0.54332510000000001</c:v>
                </c:pt>
                <c:pt idx="530">
                  <c:v>0.53837360000000001</c:v>
                </c:pt>
                <c:pt idx="531">
                  <c:v>9.9999997999999993E-3</c:v>
                </c:pt>
                <c:pt idx="532">
                  <c:v>9.9999997999999993E-3</c:v>
                </c:pt>
                <c:pt idx="533">
                  <c:v>0.2253482</c:v>
                </c:pt>
                <c:pt idx="534">
                  <c:v>0.2252101</c:v>
                </c:pt>
                <c:pt idx="535">
                  <c:v>0.22509499999999999</c:v>
                </c:pt>
                <c:pt idx="536">
                  <c:v>0.22410250000000001</c:v>
                </c:pt>
                <c:pt idx="537">
                  <c:v>0.2159432</c:v>
                </c:pt>
                <c:pt idx="538">
                  <c:v>0.2801939</c:v>
                </c:pt>
                <c:pt idx="539">
                  <c:v>0.2922245</c:v>
                </c:pt>
                <c:pt idx="540">
                  <c:v>0.2797269</c:v>
                </c:pt>
                <c:pt idx="541">
                  <c:v>0.35979139999999998</c:v>
                </c:pt>
                <c:pt idx="542">
                  <c:v>0.35923850000000002</c:v>
                </c:pt>
                <c:pt idx="543">
                  <c:v>0.39152209999999998</c:v>
                </c:pt>
                <c:pt idx="544">
                  <c:v>0.39681810000000001</c:v>
                </c:pt>
                <c:pt idx="545">
                  <c:v>0.41426030000000003</c:v>
                </c:pt>
                <c:pt idx="546">
                  <c:v>0.42047309999999999</c:v>
                </c:pt>
                <c:pt idx="547">
                  <c:v>0.40806589999999998</c:v>
                </c:pt>
                <c:pt idx="548">
                  <c:v>0.4936159</c:v>
                </c:pt>
                <c:pt idx="549">
                  <c:v>0.48328850000000001</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7.8899786E-2</c:v>
                </c:pt>
                <c:pt idx="575">
                  <c:v>7.7583045000000003E-2</c:v>
                </c:pt>
                <c:pt idx="576">
                  <c:v>0.13234509999999999</c:v>
                </c:pt>
                <c:pt idx="577">
                  <c:v>0.1428217</c:v>
                </c:pt>
                <c:pt idx="578">
                  <c:v>0.12733130000000001</c:v>
                </c:pt>
                <c:pt idx="579">
                  <c:v>0.19011829999999999</c:v>
                </c:pt>
                <c:pt idx="580">
                  <c:v>0.19056500000000001</c:v>
                </c:pt>
                <c:pt idx="581">
                  <c:v>0.19598450000000001</c:v>
                </c:pt>
                <c:pt idx="582">
                  <c:v>0.19017029999999999</c:v>
                </c:pt>
                <c:pt idx="583">
                  <c:v>0.2152743</c:v>
                </c:pt>
                <c:pt idx="584">
                  <c:v>0.2110195</c:v>
                </c:pt>
                <c:pt idx="585">
                  <c:v>0.16916580000000001</c:v>
                </c:pt>
                <c:pt idx="586">
                  <c:v>0.1459046</c:v>
                </c:pt>
                <c:pt idx="587">
                  <c:v>0.1225445</c:v>
                </c:pt>
                <c:pt idx="588">
                  <c:v>0.16111980000000001</c:v>
                </c:pt>
                <c:pt idx="589">
                  <c:v>0.12551100000000001</c:v>
                </c:pt>
                <c:pt idx="590">
                  <c:v>0.1245001</c:v>
                </c:pt>
                <c:pt idx="591">
                  <c:v>0.1235527</c:v>
                </c:pt>
                <c:pt idx="592">
                  <c:v>8.3787017000000005E-2</c:v>
                </c:pt>
                <c:pt idx="593">
                  <c:v>9.4457871999999998E-2</c:v>
                </c:pt>
                <c:pt idx="594">
                  <c:v>5.1493804999999997E-2</c:v>
                </c:pt>
                <c:pt idx="595">
                  <c:v>3.6938682E-2</c:v>
                </c:pt>
                <c:pt idx="596">
                  <c:v>1.0006045E-2</c:v>
                </c:pt>
                <c:pt idx="597">
                  <c:v>9.9999997999999993E-3</c:v>
                </c:pt>
                <c:pt idx="598">
                  <c:v>9.9999997999999993E-3</c:v>
                </c:pt>
                <c:pt idx="599">
                  <c:v>9.9999997999999993E-3</c:v>
                </c:pt>
                <c:pt idx="600">
                  <c:v>9.9999997999999993E-3</c:v>
                </c:pt>
                <c:pt idx="601">
                  <c:v>9.9999997999999993E-3</c:v>
                </c:pt>
                <c:pt idx="602">
                  <c:v>9.9999997999999993E-3</c:v>
                </c:pt>
                <c:pt idx="603">
                  <c:v>9.9999997999999993E-3</c:v>
                </c:pt>
                <c:pt idx="604">
                  <c:v>9.9999997999999993E-3</c:v>
                </c:pt>
                <c:pt idx="605">
                  <c:v>9.9999997999999993E-3</c:v>
                </c:pt>
                <c:pt idx="606">
                  <c:v>9.9999997999999993E-3</c:v>
                </c:pt>
                <c:pt idx="607">
                  <c:v>9.9999997999999993E-3</c:v>
                </c:pt>
                <c:pt idx="608">
                  <c:v>9.9999997999999993E-3</c:v>
                </c:pt>
                <c:pt idx="609">
                  <c:v>9.9999997999999993E-3</c:v>
                </c:pt>
                <c:pt idx="610">
                  <c:v>9.9999997999999993E-3</c:v>
                </c:pt>
                <c:pt idx="611">
                  <c:v>9.9999997999999993E-3</c:v>
                </c:pt>
                <c:pt idx="612">
                  <c:v>9.9999997999999993E-3</c:v>
                </c:pt>
                <c:pt idx="613">
                  <c:v>9.9999997999999993E-3</c:v>
                </c:pt>
                <c:pt idx="614">
                  <c:v>9.9999997999999993E-3</c:v>
                </c:pt>
                <c:pt idx="615">
                  <c:v>9.9999997999999993E-3</c:v>
                </c:pt>
                <c:pt idx="616">
                  <c:v>9.9999997999999993E-3</c:v>
                </c:pt>
                <c:pt idx="617">
                  <c:v>9.9999997999999993E-3</c:v>
                </c:pt>
                <c:pt idx="618">
                  <c:v>9.9999997999999993E-3</c:v>
                </c:pt>
                <c:pt idx="619">
                  <c:v>9.9999997999999993E-3</c:v>
                </c:pt>
                <c:pt idx="620">
                  <c:v>9.9999997999999993E-3</c:v>
                </c:pt>
                <c:pt idx="621">
                  <c:v>9.9999997999999993E-3</c:v>
                </c:pt>
                <c:pt idx="622">
                  <c:v>9.9999997999999993E-3</c:v>
                </c:pt>
                <c:pt idx="623">
                  <c:v>9.9999997999999993E-3</c:v>
                </c:pt>
                <c:pt idx="624">
                  <c:v>9.9999997999999993E-3</c:v>
                </c:pt>
                <c:pt idx="625">
                  <c:v>9.9999997999999993E-3</c:v>
                </c:pt>
                <c:pt idx="626">
                  <c:v>9.9999997999999993E-3</c:v>
                </c:pt>
                <c:pt idx="627">
                  <c:v>9.9999997999999993E-3</c:v>
                </c:pt>
                <c:pt idx="628">
                  <c:v>9.9999997999999993E-3</c:v>
                </c:pt>
                <c:pt idx="629">
                  <c:v>9.9999997999999993E-3</c:v>
                </c:pt>
                <c:pt idx="630">
                  <c:v>9.9999997999999993E-3</c:v>
                </c:pt>
                <c:pt idx="631">
                  <c:v>9.9999997999999993E-3</c:v>
                </c:pt>
                <c:pt idx="632">
                  <c:v>9.9999997999999993E-3</c:v>
                </c:pt>
                <c:pt idx="633">
                  <c:v>9.9999997999999993E-3</c:v>
                </c:pt>
                <c:pt idx="634">
                  <c:v>9.9999997999999993E-3</c:v>
                </c:pt>
                <c:pt idx="635">
                  <c:v>9.9999997999999993E-3</c:v>
                </c:pt>
                <c:pt idx="636">
                  <c:v>9.9999997999999993E-3</c:v>
                </c:pt>
                <c:pt idx="637">
                  <c:v>9.9999997999999993E-3</c:v>
                </c:pt>
                <c:pt idx="638">
                  <c:v>9.9999997999999993E-3</c:v>
                </c:pt>
                <c:pt idx="639">
                  <c:v>9.9999997999999993E-3</c:v>
                </c:pt>
              </c:numCache>
            </c:numRef>
          </c:yVal>
          <c:smooth val="0"/>
          <c:extLst>
            <c:ext xmlns:c16="http://schemas.microsoft.com/office/drawing/2014/chart" uri="{C3380CC4-5D6E-409C-BE32-E72D297353CC}">
              <c16:uniqueId val="{00000007-DDEC-4211-A3D5-572EBA06A245}"/>
            </c:ext>
          </c:extLst>
        </c:ser>
        <c:dLbls>
          <c:showLegendKey val="0"/>
          <c:showVal val="0"/>
          <c:showCatName val="0"/>
          <c:showSerName val="0"/>
          <c:showPercent val="0"/>
          <c:showBubbleSize val="0"/>
        </c:dLbls>
        <c:axId val="535339420"/>
        <c:axId val="762424231"/>
      </c:scatterChart>
      <c:valAx>
        <c:axId val="535339420"/>
        <c:scaling>
          <c:orientation val="minMax"/>
        </c:scaling>
        <c:delete val="0"/>
        <c:axPos val="b"/>
        <c:title>
          <c:tx>
            <c:rich>
              <a:bodyPr rot="0" spcFirstLastPara="0" vertOverflow="ellipsis" vert="horz" wrap="square" anchor="ctr" anchorCtr="1"/>
              <a:lstStyle/>
              <a:p>
                <a:pPr defTabSz="914400">
                  <a:defRPr lang="zh-CN" sz="2000" b="0" i="0" u="none" strike="noStrike" kern="1200" baseline="0">
                    <a:solidFill>
                      <a:schemeClr val="tx1">
                        <a:lumMod val="65000"/>
                        <a:lumOff val="35000"/>
                      </a:schemeClr>
                    </a:solidFill>
                    <a:latin typeface="+mn-lt"/>
                    <a:ea typeface="+mn-ea"/>
                    <a:cs typeface="+mn-cs"/>
                  </a:defRPr>
                </a:pPr>
                <a:r>
                  <a:rPr lang="en-US" altLang="zh-CN" sz="2000" baseline="0">
                    <a:latin typeface="Times New Roman" panose="02020603050405020304" pitchFamily="18" charset="0"/>
                    <a:cs typeface="Times New Roman" panose="02020603050405020304" pitchFamily="18" charset="0"/>
                  </a:rPr>
                  <a:t>Distance(m)</a:t>
                </a:r>
              </a:p>
            </c:rich>
          </c:tx>
          <c:layout>
            <c:manualLayout>
              <c:xMode val="edge"/>
              <c:yMode val="edge"/>
              <c:x val="0.43851922749042027"/>
              <c:y val="0.89461920431893838"/>
            </c:manualLayout>
          </c:layout>
          <c:overlay val="0"/>
          <c:spPr>
            <a:noFill/>
            <a:ln>
              <a:noFill/>
            </a:ln>
            <a:effectLst/>
          </c:spPr>
          <c:txPr>
            <a:bodyPr rot="0" spcFirstLastPara="0" vertOverflow="ellipsis" vert="horz" wrap="square" anchor="ctr" anchorCtr="1"/>
            <a:lstStyle/>
            <a:p>
              <a:pPr defTabSz="914400">
                <a:defRPr lang="zh-CN"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762424231"/>
        <c:crosses val="autoZero"/>
        <c:crossBetween val="midCat"/>
      </c:valAx>
      <c:valAx>
        <c:axId val="762424231"/>
        <c:scaling>
          <c:orientation val="minMax"/>
        </c:scaling>
        <c:delete val="0"/>
        <c:axPos val="l"/>
        <c:title>
          <c:tx>
            <c:rich>
              <a:bodyPr rot="-5400000" spcFirstLastPara="0" vertOverflow="ellipsis" vert="horz" wrap="square" anchor="ctr" anchorCtr="1"/>
              <a:lstStyle/>
              <a:p>
                <a:pPr defTabSz="914400">
                  <a:defRPr lang="zh-CN" sz="2000" b="0" i="0" u="none" strike="noStrike" kern="1200" baseline="0">
                    <a:solidFill>
                      <a:schemeClr val="tx1">
                        <a:lumMod val="65000"/>
                        <a:lumOff val="35000"/>
                      </a:schemeClr>
                    </a:solidFill>
                    <a:latin typeface="+mn-lt"/>
                    <a:ea typeface="+mn-ea"/>
                    <a:cs typeface="+mn-cs"/>
                  </a:defRPr>
                </a:pPr>
                <a:r>
                  <a:rPr lang="en-US" altLang="zh-CN" sz="2000" baseline="0" dirty="0">
                    <a:solidFill>
                      <a:schemeClr val="tx1">
                        <a:lumMod val="65000"/>
                        <a:lumOff val="35000"/>
                      </a:schemeClr>
                    </a:solidFill>
                    <a:uFillTx/>
                    <a:latin typeface="Times New Roman" panose="02020603050405020304" charset="0"/>
                  </a:rPr>
                  <a:t>Depth(m)</a:t>
                </a:r>
              </a:p>
            </c:rich>
          </c:tx>
          <c:layout>
            <c:manualLayout>
              <c:xMode val="edge"/>
              <c:yMode val="edge"/>
              <c:x val="1.6438227301233368E-2"/>
              <c:y val="0.35233345622767054"/>
            </c:manualLayout>
          </c:layout>
          <c:overlay val="0"/>
          <c:spPr>
            <a:noFill/>
            <a:ln>
              <a:noFill/>
            </a:ln>
            <a:effectLst/>
          </c:spPr>
          <c:txPr>
            <a:bodyPr rot="-5400000" spcFirstLastPara="0" vertOverflow="ellipsis" vert="horz" wrap="square" anchor="ctr" anchorCtr="1"/>
            <a:lstStyle/>
            <a:p>
              <a:pPr defTabSz="914400">
                <a:defRPr lang="zh-CN"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535339420"/>
        <c:crosses val="autoZero"/>
        <c:crossBetween val="midCat"/>
      </c:valAx>
      <c:spPr>
        <a:noFill/>
        <a:ln>
          <a:noFill/>
        </a:ln>
        <a:effectLst/>
      </c:spPr>
    </c:plotArea>
    <c:legend>
      <c:legendPos val="r"/>
      <c:layout>
        <c:manualLayout>
          <c:xMode val="edge"/>
          <c:yMode val="edge"/>
          <c:x val="0.86219294561957638"/>
          <c:y val="1.3817609645192368E-2"/>
          <c:w val="0.12048848445234421"/>
          <c:h val="0.71862375898664843"/>
        </c:manualLayout>
      </c:layout>
      <c:overlay val="0"/>
      <c:spPr>
        <a:noFill/>
        <a:ln>
          <a:noFill/>
        </a:ln>
        <a:effectLst/>
      </c:spPr>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1771172949426"/>
          <c:y val="5.5555555555555552E-2"/>
          <c:w val="0.80913619011900717"/>
          <c:h val="0.81284675400767725"/>
        </c:manualLayout>
      </c:layout>
      <c:scatterChart>
        <c:scatterStyle val="lineMarker"/>
        <c:varyColors val="0"/>
        <c:ser>
          <c:idx val="0"/>
          <c:order val="0"/>
          <c:tx>
            <c:v>Fine grid</c:v>
          </c:tx>
          <c:spPr>
            <a:ln w="19050" cap="rnd">
              <a:solidFill>
                <a:srgbClr val="FF0000"/>
              </a:solidFill>
              <a:round/>
            </a:ln>
            <a:effectLst/>
          </c:spPr>
          <c:marker>
            <c:symbol val="none"/>
          </c:marker>
          <c:xVal>
            <c:numRef>
              <c:f>Finev!$G$2:$G$95</c:f>
              <c:numCache>
                <c:formatCode>General</c:formatCode>
                <c:ptCount val="94"/>
                <c:pt idx="0">
                  <c:v>28</c:v>
                </c:pt>
                <c:pt idx="1">
                  <c:v>56</c:v>
                </c:pt>
                <c:pt idx="2">
                  <c:v>84</c:v>
                </c:pt>
                <c:pt idx="3">
                  <c:v>112</c:v>
                </c:pt>
                <c:pt idx="4">
                  <c:v>140</c:v>
                </c:pt>
                <c:pt idx="5">
                  <c:v>168</c:v>
                </c:pt>
                <c:pt idx="6">
                  <c:v>196</c:v>
                </c:pt>
                <c:pt idx="7">
                  <c:v>224</c:v>
                </c:pt>
                <c:pt idx="8">
                  <c:v>252</c:v>
                </c:pt>
                <c:pt idx="9">
                  <c:v>280</c:v>
                </c:pt>
                <c:pt idx="10">
                  <c:v>308</c:v>
                </c:pt>
                <c:pt idx="11">
                  <c:v>336</c:v>
                </c:pt>
                <c:pt idx="12">
                  <c:v>364</c:v>
                </c:pt>
                <c:pt idx="13">
                  <c:v>392</c:v>
                </c:pt>
                <c:pt idx="14">
                  <c:v>420</c:v>
                </c:pt>
                <c:pt idx="15">
                  <c:v>448</c:v>
                </c:pt>
                <c:pt idx="16">
                  <c:v>476</c:v>
                </c:pt>
                <c:pt idx="17">
                  <c:v>504</c:v>
                </c:pt>
                <c:pt idx="18">
                  <c:v>532</c:v>
                </c:pt>
                <c:pt idx="19">
                  <c:v>588</c:v>
                </c:pt>
                <c:pt idx="20">
                  <c:v>616</c:v>
                </c:pt>
                <c:pt idx="21">
                  <c:v>644</c:v>
                </c:pt>
                <c:pt idx="22">
                  <c:v>672</c:v>
                </c:pt>
                <c:pt idx="23">
                  <c:v>700</c:v>
                </c:pt>
                <c:pt idx="24">
                  <c:v>728</c:v>
                </c:pt>
                <c:pt idx="25">
                  <c:v>756</c:v>
                </c:pt>
                <c:pt idx="26">
                  <c:v>784</c:v>
                </c:pt>
                <c:pt idx="27">
                  <c:v>812</c:v>
                </c:pt>
                <c:pt idx="28">
                  <c:v>840</c:v>
                </c:pt>
                <c:pt idx="29">
                  <c:v>868</c:v>
                </c:pt>
                <c:pt idx="30">
                  <c:v>896</c:v>
                </c:pt>
                <c:pt idx="31">
                  <c:v>924</c:v>
                </c:pt>
                <c:pt idx="32">
                  <c:v>952</c:v>
                </c:pt>
                <c:pt idx="33">
                  <c:v>980</c:v>
                </c:pt>
                <c:pt idx="34">
                  <c:v>1008</c:v>
                </c:pt>
                <c:pt idx="35">
                  <c:v>1036</c:v>
                </c:pt>
                <c:pt idx="36">
                  <c:v>1064</c:v>
                </c:pt>
                <c:pt idx="37">
                  <c:v>1092</c:v>
                </c:pt>
                <c:pt idx="38">
                  <c:v>1148</c:v>
                </c:pt>
                <c:pt idx="39">
                  <c:v>1176</c:v>
                </c:pt>
                <c:pt idx="40">
                  <c:v>1204</c:v>
                </c:pt>
                <c:pt idx="41">
                  <c:v>1232</c:v>
                </c:pt>
                <c:pt idx="42">
                  <c:v>1260</c:v>
                </c:pt>
                <c:pt idx="43">
                  <c:v>1288</c:v>
                </c:pt>
                <c:pt idx="44">
                  <c:v>1316</c:v>
                </c:pt>
                <c:pt idx="45">
                  <c:v>1344</c:v>
                </c:pt>
                <c:pt idx="46">
                  <c:v>1372</c:v>
                </c:pt>
                <c:pt idx="47">
                  <c:v>1400</c:v>
                </c:pt>
                <c:pt idx="48">
                  <c:v>1428</c:v>
                </c:pt>
                <c:pt idx="49">
                  <c:v>1456</c:v>
                </c:pt>
                <c:pt idx="50">
                  <c:v>1484</c:v>
                </c:pt>
                <c:pt idx="51">
                  <c:v>1512</c:v>
                </c:pt>
                <c:pt idx="52">
                  <c:v>1540</c:v>
                </c:pt>
                <c:pt idx="53">
                  <c:v>1568</c:v>
                </c:pt>
                <c:pt idx="54">
                  <c:v>1596</c:v>
                </c:pt>
                <c:pt idx="55">
                  <c:v>1624</c:v>
                </c:pt>
                <c:pt idx="56">
                  <c:v>1652</c:v>
                </c:pt>
                <c:pt idx="57">
                  <c:v>1680</c:v>
                </c:pt>
                <c:pt idx="58">
                  <c:v>1708</c:v>
                </c:pt>
                <c:pt idx="59">
                  <c:v>1736</c:v>
                </c:pt>
                <c:pt idx="60">
                  <c:v>1764</c:v>
                </c:pt>
                <c:pt idx="61">
                  <c:v>1792</c:v>
                </c:pt>
                <c:pt idx="62">
                  <c:v>1848</c:v>
                </c:pt>
                <c:pt idx="63">
                  <c:v>1876</c:v>
                </c:pt>
                <c:pt idx="64">
                  <c:v>1904</c:v>
                </c:pt>
                <c:pt idx="65">
                  <c:v>1932</c:v>
                </c:pt>
                <c:pt idx="66">
                  <c:v>1960</c:v>
                </c:pt>
                <c:pt idx="67">
                  <c:v>1988</c:v>
                </c:pt>
                <c:pt idx="68">
                  <c:v>2016</c:v>
                </c:pt>
                <c:pt idx="69">
                  <c:v>2044</c:v>
                </c:pt>
                <c:pt idx="70">
                  <c:v>2072</c:v>
                </c:pt>
                <c:pt idx="71">
                  <c:v>2100</c:v>
                </c:pt>
                <c:pt idx="72">
                  <c:v>2128</c:v>
                </c:pt>
                <c:pt idx="73">
                  <c:v>2156</c:v>
                </c:pt>
                <c:pt idx="74">
                  <c:v>2184</c:v>
                </c:pt>
                <c:pt idx="75">
                  <c:v>2212</c:v>
                </c:pt>
                <c:pt idx="76">
                  <c:v>2268</c:v>
                </c:pt>
                <c:pt idx="77">
                  <c:v>2296</c:v>
                </c:pt>
                <c:pt idx="78">
                  <c:v>2324</c:v>
                </c:pt>
                <c:pt idx="79">
                  <c:v>2352</c:v>
                </c:pt>
                <c:pt idx="80">
                  <c:v>2408</c:v>
                </c:pt>
                <c:pt idx="81">
                  <c:v>2436</c:v>
                </c:pt>
                <c:pt idx="82">
                  <c:v>2464</c:v>
                </c:pt>
                <c:pt idx="83">
                  <c:v>2492</c:v>
                </c:pt>
                <c:pt idx="84">
                  <c:v>2548</c:v>
                </c:pt>
                <c:pt idx="85">
                  <c:v>2576</c:v>
                </c:pt>
                <c:pt idx="86">
                  <c:v>2604</c:v>
                </c:pt>
                <c:pt idx="87">
                  <c:v>2632</c:v>
                </c:pt>
                <c:pt idx="88">
                  <c:v>2660</c:v>
                </c:pt>
                <c:pt idx="89">
                  <c:v>2688</c:v>
                </c:pt>
                <c:pt idx="90">
                  <c:v>2716</c:v>
                </c:pt>
                <c:pt idx="91">
                  <c:v>2744</c:v>
                </c:pt>
                <c:pt idx="92">
                  <c:v>2772</c:v>
                </c:pt>
                <c:pt idx="93">
                  <c:v>2800</c:v>
                </c:pt>
              </c:numCache>
            </c:numRef>
          </c:xVal>
          <c:yVal>
            <c:numRef>
              <c:f>Finev!$C$2:$C$95</c:f>
              <c:numCache>
                <c:formatCode>General</c:formatCode>
                <c:ptCount val="94"/>
                <c:pt idx="0">
                  <c:v>4.6471400000000003</c:v>
                </c:pt>
                <c:pt idx="1">
                  <c:v>6.6376799999999996</c:v>
                </c:pt>
                <c:pt idx="2">
                  <c:v>3.6393599999999999</c:v>
                </c:pt>
                <c:pt idx="3">
                  <c:v>4.91974</c:v>
                </c:pt>
                <c:pt idx="4">
                  <c:v>7.5853299999999999</c:v>
                </c:pt>
                <c:pt idx="5">
                  <c:v>7.10466</c:v>
                </c:pt>
                <c:pt idx="6">
                  <c:v>5.3726099999999999</c:v>
                </c:pt>
                <c:pt idx="7">
                  <c:v>3.96489</c:v>
                </c:pt>
                <c:pt idx="8">
                  <c:v>0.74058599999999997</c:v>
                </c:pt>
                <c:pt idx="9">
                  <c:v>1.1090500000000001</c:v>
                </c:pt>
                <c:pt idx="10">
                  <c:v>0.23191000000000001</c:v>
                </c:pt>
                <c:pt idx="11">
                  <c:v>0.29948200000000003</c:v>
                </c:pt>
                <c:pt idx="12">
                  <c:v>7.4342199999999997E-2</c:v>
                </c:pt>
                <c:pt idx="13">
                  <c:v>0.134686</c:v>
                </c:pt>
                <c:pt idx="14">
                  <c:v>0.20155000000000001</c:v>
                </c:pt>
                <c:pt idx="15">
                  <c:v>0.49999500000000002</c:v>
                </c:pt>
                <c:pt idx="16">
                  <c:v>1.9877199999999999</c:v>
                </c:pt>
                <c:pt idx="17">
                  <c:v>1.9736899999999999</c:v>
                </c:pt>
                <c:pt idx="18">
                  <c:v>2.1223299999999998</c:v>
                </c:pt>
                <c:pt idx="19">
                  <c:v>2.2074600000000002</c:v>
                </c:pt>
                <c:pt idx="20">
                  <c:v>2.17638</c:v>
                </c:pt>
                <c:pt idx="21">
                  <c:v>2.0954000000000002</c:v>
                </c:pt>
                <c:pt idx="22">
                  <c:v>2.0727099999999998</c:v>
                </c:pt>
                <c:pt idx="23">
                  <c:v>2.0625800000000001</c:v>
                </c:pt>
                <c:pt idx="24">
                  <c:v>1.9336899999999999</c:v>
                </c:pt>
                <c:pt idx="25">
                  <c:v>1.7932900000000001</c:v>
                </c:pt>
                <c:pt idx="26">
                  <c:v>1.6717900000000001</c:v>
                </c:pt>
                <c:pt idx="27">
                  <c:v>1.85361</c:v>
                </c:pt>
                <c:pt idx="28">
                  <c:v>1.81795</c:v>
                </c:pt>
                <c:pt idx="29">
                  <c:v>1.64134</c:v>
                </c:pt>
                <c:pt idx="30">
                  <c:v>1.8122799999999999</c:v>
                </c:pt>
                <c:pt idx="31">
                  <c:v>2.2637200000000002</c:v>
                </c:pt>
                <c:pt idx="32">
                  <c:v>2.6926700000000001</c:v>
                </c:pt>
                <c:pt idx="33">
                  <c:v>2.7246100000000002</c:v>
                </c:pt>
                <c:pt idx="34">
                  <c:v>2.7082999999999999</c:v>
                </c:pt>
                <c:pt idx="35">
                  <c:v>2.80592</c:v>
                </c:pt>
                <c:pt idx="36">
                  <c:v>2.4056899999999999</c:v>
                </c:pt>
                <c:pt idx="37">
                  <c:v>2.3096800000000002</c:v>
                </c:pt>
                <c:pt idx="38">
                  <c:v>1.8421799999999999</c:v>
                </c:pt>
                <c:pt idx="39">
                  <c:v>1.57267</c:v>
                </c:pt>
                <c:pt idx="40">
                  <c:v>1.3078700000000001</c:v>
                </c:pt>
                <c:pt idx="41">
                  <c:v>2.0769899999999999</c:v>
                </c:pt>
                <c:pt idx="42">
                  <c:v>2.6760299999999999</c:v>
                </c:pt>
                <c:pt idx="43">
                  <c:v>1.8873599999999999</c:v>
                </c:pt>
                <c:pt idx="44">
                  <c:v>2.1521599999999999</c:v>
                </c:pt>
                <c:pt idx="45">
                  <c:v>2.26356</c:v>
                </c:pt>
                <c:pt idx="46">
                  <c:v>1.8222100000000001</c:v>
                </c:pt>
                <c:pt idx="47">
                  <c:v>2.28891</c:v>
                </c:pt>
                <c:pt idx="48">
                  <c:v>1.8293699999999999</c:v>
                </c:pt>
                <c:pt idx="49">
                  <c:v>1.8353299999999999</c:v>
                </c:pt>
                <c:pt idx="50">
                  <c:v>1.7340100000000001</c:v>
                </c:pt>
                <c:pt idx="51">
                  <c:v>1.0140400000000001</c:v>
                </c:pt>
                <c:pt idx="52">
                  <c:v>1.16859</c:v>
                </c:pt>
                <c:pt idx="53">
                  <c:v>0.66648200000000002</c:v>
                </c:pt>
                <c:pt idx="54">
                  <c:v>0</c:v>
                </c:pt>
                <c:pt idx="55">
                  <c:v>0</c:v>
                </c:pt>
                <c:pt idx="56">
                  <c:v>0</c:v>
                </c:pt>
                <c:pt idx="57">
                  <c:v>0</c:v>
                </c:pt>
                <c:pt idx="58">
                  <c:v>8.0398999999999998E-2</c:v>
                </c:pt>
                <c:pt idx="59">
                  <c:v>3.7613800000000003E-2</c:v>
                </c:pt>
                <c:pt idx="60">
                  <c:v>0</c:v>
                </c:pt>
                <c:pt idx="61">
                  <c:v>-1.7408799999999999E-2</c:v>
                </c:pt>
                <c:pt idx="62">
                  <c:v>5.9158000000000002E-2</c:v>
                </c:pt>
                <c:pt idx="63">
                  <c:v>0</c:v>
                </c:pt>
                <c:pt idx="64">
                  <c:v>0</c:v>
                </c:pt>
                <c:pt idx="65">
                  <c:v>0</c:v>
                </c:pt>
                <c:pt idx="66">
                  <c:v>0</c:v>
                </c:pt>
                <c:pt idx="67">
                  <c:v>0.322274</c:v>
                </c:pt>
                <c:pt idx="68">
                  <c:v>0</c:v>
                </c:pt>
                <c:pt idx="69">
                  <c:v>0</c:v>
                </c:pt>
                <c:pt idx="70">
                  <c:v>0</c:v>
                </c:pt>
                <c:pt idx="71">
                  <c:v>0</c:v>
                </c:pt>
                <c:pt idx="72">
                  <c:v>2.4426300000000001E-2</c:v>
                </c:pt>
                <c:pt idx="73">
                  <c:v>0.17646600000000001</c:v>
                </c:pt>
                <c:pt idx="74">
                  <c:v>0</c:v>
                </c:pt>
                <c:pt idx="75">
                  <c:v>0</c:v>
                </c:pt>
                <c:pt idx="76">
                  <c:v>0</c:v>
                </c:pt>
                <c:pt idx="77">
                  <c:v>-0.26192799999999999</c:v>
                </c:pt>
                <c:pt idx="78">
                  <c:v>0</c:v>
                </c:pt>
                <c:pt idx="79">
                  <c:v>0.65213200000000004</c:v>
                </c:pt>
                <c:pt idx="80">
                  <c:v>0</c:v>
                </c:pt>
                <c:pt idx="81">
                  <c:v>0</c:v>
                </c:pt>
                <c:pt idx="82">
                  <c:v>0</c:v>
                </c:pt>
                <c:pt idx="83">
                  <c:v>0</c:v>
                </c:pt>
                <c:pt idx="84">
                  <c:v>0.437635</c:v>
                </c:pt>
                <c:pt idx="85">
                  <c:v>0.73349699999999995</c:v>
                </c:pt>
                <c:pt idx="86">
                  <c:v>0.37379600000000002</c:v>
                </c:pt>
                <c:pt idx="87">
                  <c:v>0</c:v>
                </c:pt>
                <c:pt idx="88">
                  <c:v>0</c:v>
                </c:pt>
                <c:pt idx="89">
                  <c:v>0</c:v>
                </c:pt>
                <c:pt idx="90">
                  <c:v>0</c:v>
                </c:pt>
                <c:pt idx="91">
                  <c:v>0</c:v>
                </c:pt>
                <c:pt idx="92">
                  <c:v>0</c:v>
                </c:pt>
                <c:pt idx="93">
                  <c:v>0</c:v>
                </c:pt>
              </c:numCache>
            </c:numRef>
          </c:yVal>
          <c:smooth val="0"/>
          <c:extLst>
            <c:ext xmlns:c16="http://schemas.microsoft.com/office/drawing/2014/chart" uri="{C3380CC4-5D6E-409C-BE32-E72D297353CC}">
              <c16:uniqueId val="{00000000-F1B3-47FE-8D27-3FDCEA8C1545}"/>
            </c:ext>
          </c:extLst>
        </c:ser>
        <c:ser>
          <c:idx val="1"/>
          <c:order val="1"/>
          <c:tx>
            <c:v>AMR1</c:v>
          </c:tx>
          <c:spPr>
            <a:ln w="19050" cap="rnd">
              <a:solidFill>
                <a:schemeClr val="tx1"/>
              </a:solidFill>
              <a:round/>
            </a:ln>
            <a:effectLst/>
          </c:spPr>
          <c:marker>
            <c:symbol val="none"/>
          </c:marker>
          <c:xVal>
            <c:numRef>
              <c:f>Finev!$S$2:$S$98</c:f>
              <c:numCache>
                <c:formatCode>General</c:formatCode>
                <c:ptCount val="97"/>
                <c:pt idx="0">
                  <c:v>28</c:v>
                </c:pt>
                <c:pt idx="1">
                  <c:v>56</c:v>
                </c:pt>
                <c:pt idx="2">
                  <c:v>84</c:v>
                </c:pt>
                <c:pt idx="3">
                  <c:v>112</c:v>
                </c:pt>
                <c:pt idx="4">
                  <c:v>140</c:v>
                </c:pt>
                <c:pt idx="5">
                  <c:v>168</c:v>
                </c:pt>
                <c:pt idx="6">
                  <c:v>196</c:v>
                </c:pt>
                <c:pt idx="7">
                  <c:v>224</c:v>
                </c:pt>
                <c:pt idx="8">
                  <c:v>252</c:v>
                </c:pt>
                <c:pt idx="9">
                  <c:v>280</c:v>
                </c:pt>
                <c:pt idx="10">
                  <c:v>308</c:v>
                </c:pt>
                <c:pt idx="11">
                  <c:v>336</c:v>
                </c:pt>
                <c:pt idx="12">
                  <c:v>364</c:v>
                </c:pt>
                <c:pt idx="13">
                  <c:v>392</c:v>
                </c:pt>
                <c:pt idx="14">
                  <c:v>420</c:v>
                </c:pt>
                <c:pt idx="15">
                  <c:v>448</c:v>
                </c:pt>
                <c:pt idx="16">
                  <c:v>476</c:v>
                </c:pt>
                <c:pt idx="17">
                  <c:v>504</c:v>
                </c:pt>
                <c:pt idx="18">
                  <c:v>532</c:v>
                </c:pt>
                <c:pt idx="19">
                  <c:v>560</c:v>
                </c:pt>
                <c:pt idx="20">
                  <c:v>588</c:v>
                </c:pt>
                <c:pt idx="21">
                  <c:v>616</c:v>
                </c:pt>
                <c:pt idx="22">
                  <c:v>644</c:v>
                </c:pt>
                <c:pt idx="23">
                  <c:v>672</c:v>
                </c:pt>
                <c:pt idx="24">
                  <c:v>700</c:v>
                </c:pt>
                <c:pt idx="25">
                  <c:v>728</c:v>
                </c:pt>
                <c:pt idx="26">
                  <c:v>756</c:v>
                </c:pt>
                <c:pt idx="27">
                  <c:v>784</c:v>
                </c:pt>
                <c:pt idx="28">
                  <c:v>812</c:v>
                </c:pt>
                <c:pt idx="29">
                  <c:v>868</c:v>
                </c:pt>
                <c:pt idx="30">
                  <c:v>896</c:v>
                </c:pt>
                <c:pt idx="31">
                  <c:v>924</c:v>
                </c:pt>
                <c:pt idx="32">
                  <c:v>952</c:v>
                </c:pt>
                <c:pt idx="33">
                  <c:v>980</c:v>
                </c:pt>
                <c:pt idx="34">
                  <c:v>1008</c:v>
                </c:pt>
                <c:pt idx="35">
                  <c:v>1036</c:v>
                </c:pt>
                <c:pt idx="36">
                  <c:v>1064</c:v>
                </c:pt>
                <c:pt idx="37">
                  <c:v>1092</c:v>
                </c:pt>
                <c:pt idx="38">
                  <c:v>1148</c:v>
                </c:pt>
                <c:pt idx="39">
                  <c:v>1176</c:v>
                </c:pt>
                <c:pt idx="40">
                  <c:v>1204</c:v>
                </c:pt>
                <c:pt idx="41">
                  <c:v>1232</c:v>
                </c:pt>
                <c:pt idx="42">
                  <c:v>1288</c:v>
                </c:pt>
                <c:pt idx="43">
                  <c:v>1316</c:v>
                </c:pt>
                <c:pt idx="44">
                  <c:v>1344</c:v>
                </c:pt>
                <c:pt idx="45">
                  <c:v>1372</c:v>
                </c:pt>
                <c:pt idx="46">
                  <c:v>1400</c:v>
                </c:pt>
                <c:pt idx="47">
                  <c:v>1428</c:v>
                </c:pt>
                <c:pt idx="48">
                  <c:v>1456</c:v>
                </c:pt>
                <c:pt idx="49">
                  <c:v>1484</c:v>
                </c:pt>
                <c:pt idx="50">
                  <c:v>1512</c:v>
                </c:pt>
                <c:pt idx="51">
                  <c:v>1540</c:v>
                </c:pt>
                <c:pt idx="52">
                  <c:v>1568</c:v>
                </c:pt>
                <c:pt idx="53">
                  <c:v>1596</c:v>
                </c:pt>
                <c:pt idx="54">
                  <c:v>1624</c:v>
                </c:pt>
                <c:pt idx="55">
                  <c:v>1652</c:v>
                </c:pt>
                <c:pt idx="56">
                  <c:v>1680</c:v>
                </c:pt>
                <c:pt idx="57">
                  <c:v>1708</c:v>
                </c:pt>
                <c:pt idx="58">
                  <c:v>1736</c:v>
                </c:pt>
                <c:pt idx="59">
                  <c:v>1764</c:v>
                </c:pt>
                <c:pt idx="60">
                  <c:v>1792</c:v>
                </c:pt>
                <c:pt idx="61">
                  <c:v>1820</c:v>
                </c:pt>
                <c:pt idx="62">
                  <c:v>1848</c:v>
                </c:pt>
                <c:pt idx="63">
                  <c:v>1876</c:v>
                </c:pt>
                <c:pt idx="64">
                  <c:v>1904</c:v>
                </c:pt>
                <c:pt idx="65">
                  <c:v>1932</c:v>
                </c:pt>
                <c:pt idx="66">
                  <c:v>1960</c:v>
                </c:pt>
                <c:pt idx="67">
                  <c:v>1988</c:v>
                </c:pt>
                <c:pt idx="68">
                  <c:v>2016</c:v>
                </c:pt>
                <c:pt idx="69">
                  <c:v>2044</c:v>
                </c:pt>
                <c:pt idx="70">
                  <c:v>2072</c:v>
                </c:pt>
                <c:pt idx="71">
                  <c:v>2100</c:v>
                </c:pt>
                <c:pt idx="72">
                  <c:v>2128</c:v>
                </c:pt>
                <c:pt idx="73">
                  <c:v>2156</c:v>
                </c:pt>
                <c:pt idx="74">
                  <c:v>2184</c:v>
                </c:pt>
                <c:pt idx="75">
                  <c:v>2212</c:v>
                </c:pt>
                <c:pt idx="76">
                  <c:v>2240</c:v>
                </c:pt>
                <c:pt idx="77">
                  <c:v>2268</c:v>
                </c:pt>
                <c:pt idx="78">
                  <c:v>2296</c:v>
                </c:pt>
                <c:pt idx="79">
                  <c:v>2324</c:v>
                </c:pt>
                <c:pt idx="80">
                  <c:v>2352</c:v>
                </c:pt>
                <c:pt idx="81">
                  <c:v>2380</c:v>
                </c:pt>
                <c:pt idx="82">
                  <c:v>2408</c:v>
                </c:pt>
                <c:pt idx="83">
                  <c:v>2436</c:v>
                </c:pt>
                <c:pt idx="84">
                  <c:v>2464</c:v>
                </c:pt>
                <c:pt idx="85">
                  <c:v>2492</c:v>
                </c:pt>
                <c:pt idx="86">
                  <c:v>2520</c:v>
                </c:pt>
                <c:pt idx="87">
                  <c:v>2548</c:v>
                </c:pt>
                <c:pt idx="88">
                  <c:v>2576</c:v>
                </c:pt>
                <c:pt idx="89">
                  <c:v>2604</c:v>
                </c:pt>
                <c:pt idx="90">
                  <c:v>2632</c:v>
                </c:pt>
                <c:pt idx="91">
                  <c:v>2660</c:v>
                </c:pt>
                <c:pt idx="92">
                  <c:v>2688</c:v>
                </c:pt>
                <c:pt idx="93">
                  <c:v>2716</c:v>
                </c:pt>
                <c:pt idx="94">
                  <c:v>2744</c:v>
                </c:pt>
                <c:pt idx="95">
                  <c:v>2772</c:v>
                </c:pt>
                <c:pt idx="96">
                  <c:v>2800</c:v>
                </c:pt>
              </c:numCache>
            </c:numRef>
          </c:xVal>
          <c:yVal>
            <c:numRef>
              <c:f>Finev!$O$2:$O$98</c:f>
              <c:numCache>
                <c:formatCode>General</c:formatCode>
                <c:ptCount val="97"/>
                <c:pt idx="0">
                  <c:v>4.5503</c:v>
                </c:pt>
                <c:pt idx="1">
                  <c:v>6.9775799999999997</c:v>
                </c:pt>
                <c:pt idx="2">
                  <c:v>4.2946499999999999</c:v>
                </c:pt>
                <c:pt idx="3">
                  <c:v>5.2139800000000003</c:v>
                </c:pt>
                <c:pt idx="4">
                  <c:v>7.3851899999999997</c:v>
                </c:pt>
                <c:pt idx="5">
                  <c:v>6.9325599999999996</c:v>
                </c:pt>
                <c:pt idx="6">
                  <c:v>5.3292900000000003</c:v>
                </c:pt>
                <c:pt idx="7">
                  <c:v>3.66568</c:v>
                </c:pt>
                <c:pt idx="8">
                  <c:v>0.71897500000000003</c:v>
                </c:pt>
                <c:pt idx="9">
                  <c:v>1.0594699999999999</c:v>
                </c:pt>
                <c:pt idx="10">
                  <c:v>0.21377699999999999</c:v>
                </c:pt>
                <c:pt idx="11">
                  <c:v>0.279478</c:v>
                </c:pt>
                <c:pt idx="12">
                  <c:v>7.2663500000000006E-2</c:v>
                </c:pt>
                <c:pt idx="13">
                  <c:v>0.15565100000000001</c:v>
                </c:pt>
                <c:pt idx="14">
                  <c:v>0.20199800000000001</c:v>
                </c:pt>
                <c:pt idx="15">
                  <c:v>0.49795600000000001</c:v>
                </c:pt>
                <c:pt idx="16">
                  <c:v>1.97525</c:v>
                </c:pt>
                <c:pt idx="17">
                  <c:v>1.9422699999999999</c:v>
                </c:pt>
                <c:pt idx="18">
                  <c:v>2.1119699999999999</c:v>
                </c:pt>
                <c:pt idx="19">
                  <c:v>2.1898300000000002</c:v>
                </c:pt>
                <c:pt idx="20">
                  <c:v>2.19977</c:v>
                </c:pt>
                <c:pt idx="21">
                  <c:v>2.1730900000000002</c:v>
                </c:pt>
                <c:pt idx="22">
                  <c:v>2.0951599999999999</c:v>
                </c:pt>
                <c:pt idx="23">
                  <c:v>2.0763500000000001</c:v>
                </c:pt>
                <c:pt idx="24">
                  <c:v>2.0430700000000002</c:v>
                </c:pt>
                <c:pt idx="25">
                  <c:v>1.9315500000000001</c:v>
                </c:pt>
                <c:pt idx="26">
                  <c:v>1.78826</c:v>
                </c:pt>
                <c:pt idx="27">
                  <c:v>1.67431</c:v>
                </c:pt>
                <c:pt idx="28">
                  <c:v>1.85934</c:v>
                </c:pt>
                <c:pt idx="29">
                  <c:v>1.6336200000000001</c:v>
                </c:pt>
                <c:pt idx="30">
                  <c:v>1.8039099999999999</c:v>
                </c:pt>
                <c:pt idx="31">
                  <c:v>2.2493500000000002</c:v>
                </c:pt>
                <c:pt idx="32">
                  <c:v>2.6775500000000001</c:v>
                </c:pt>
                <c:pt idx="33">
                  <c:v>2.6947700000000001</c:v>
                </c:pt>
                <c:pt idx="34">
                  <c:v>2.6884100000000002</c:v>
                </c:pt>
                <c:pt idx="35">
                  <c:v>2.7920400000000001</c:v>
                </c:pt>
                <c:pt idx="36">
                  <c:v>2.4030200000000002</c:v>
                </c:pt>
                <c:pt idx="37">
                  <c:v>2.3063899999999999</c:v>
                </c:pt>
                <c:pt idx="38">
                  <c:v>1.84</c:v>
                </c:pt>
                <c:pt idx="39">
                  <c:v>1.57267</c:v>
                </c:pt>
                <c:pt idx="40">
                  <c:v>1.3112900000000001</c:v>
                </c:pt>
                <c:pt idx="41">
                  <c:v>2.0753300000000001</c:v>
                </c:pt>
                <c:pt idx="42">
                  <c:v>1.88585</c:v>
                </c:pt>
                <c:pt idx="43">
                  <c:v>2.15259</c:v>
                </c:pt>
                <c:pt idx="44">
                  <c:v>2.2656700000000001</c:v>
                </c:pt>
                <c:pt idx="45">
                  <c:v>1.8191900000000001</c:v>
                </c:pt>
                <c:pt idx="46">
                  <c:v>2.29413</c:v>
                </c:pt>
                <c:pt idx="47">
                  <c:v>1.8284199999999999</c:v>
                </c:pt>
                <c:pt idx="48">
                  <c:v>1.83596</c:v>
                </c:pt>
                <c:pt idx="49">
                  <c:v>1.7460899999999999</c:v>
                </c:pt>
                <c:pt idx="50">
                  <c:v>1.0097</c:v>
                </c:pt>
                <c:pt idx="51">
                  <c:v>1.14574</c:v>
                </c:pt>
                <c:pt idx="52">
                  <c:v>0.65868700000000002</c:v>
                </c:pt>
                <c:pt idx="53">
                  <c:v>0</c:v>
                </c:pt>
                <c:pt idx="54">
                  <c:v>0</c:v>
                </c:pt>
                <c:pt idx="55">
                  <c:v>0</c:v>
                </c:pt>
                <c:pt idx="56">
                  <c:v>0</c:v>
                </c:pt>
                <c:pt idx="57">
                  <c:v>3.2688500000000002E-2</c:v>
                </c:pt>
                <c:pt idx="58">
                  <c:v>3.8967700000000001E-2</c:v>
                </c:pt>
                <c:pt idx="59">
                  <c:v>0</c:v>
                </c:pt>
                <c:pt idx="60">
                  <c:v>-5.8276000000000001E-2</c:v>
                </c:pt>
                <c:pt idx="61">
                  <c:v>-0.18732499999999999</c:v>
                </c:pt>
                <c:pt idx="62">
                  <c:v>5.77347E-2</c:v>
                </c:pt>
                <c:pt idx="63">
                  <c:v>0</c:v>
                </c:pt>
                <c:pt idx="64">
                  <c:v>0</c:v>
                </c:pt>
                <c:pt idx="65">
                  <c:v>0</c:v>
                </c:pt>
                <c:pt idx="66">
                  <c:v>0</c:v>
                </c:pt>
                <c:pt idx="67">
                  <c:v>0.317971</c:v>
                </c:pt>
                <c:pt idx="68">
                  <c:v>0</c:v>
                </c:pt>
                <c:pt idx="69">
                  <c:v>0</c:v>
                </c:pt>
                <c:pt idx="70">
                  <c:v>0</c:v>
                </c:pt>
                <c:pt idx="71">
                  <c:v>0</c:v>
                </c:pt>
                <c:pt idx="72">
                  <c:v>2.6057899999999998E-2</c:v>
                </c:pt>
                <c:pt idx="73">
                  <c:v>0.17802599999999999</c:v>
                </c:pt>
                <c:pt idx="74">
                  <c:v>0</c:v>
                </c:pt>
                <c:pt idx="75">
                  <c:v>0</c:v>
                </c:pt>
                <c:pt idx="76">
                  <c:v>0</c:v>
                </c:pt>
                <c:pt idx="77">
                  <c:v>0</c:v>
                </c:pt>
                <c:pt idx="78">
                  <c:v>-0.24324499999999999</c:v>
                </c:pt>
                <c:pt idx="79">
                  <c:v>0</c:v>
                </c:pt>
                <c:pt idx="80">
                  <c:v>0.65742199999999995</c:v>
                </c:pt>
                <c:pt idx="81">
                  <c:v>0.52993500000000004</c:v>
                </c:pt>
                <c:pt idx="82">
                  <c:v>0</c:v>
                </c:pt>
                <c:pt idx="83">
                  <c:v>0</c:v>
                </c:pt>
                <c:pt idx="84">
                  <c:v>0</c:v>
                </c:pt>
                <c:pt idx="85">
                  <c:v>0</c:v>
                </c:pt>
                <c:pt idx="86">
                  <c:v>0.26402900000000001</c:v>
                </c:pt>
                <c:pt idx="87">
                  <c:v>0.431838</c:v>
                </c:pt>
                <c:pt idx="88">
                  <c:v>0.73952300000000004</c:v>
                </c:pt>
                <c:pt idx="89">
                  <c:v>0.599221</c:v>
                </c:pt>
                <c:pt idx="90">
                  <c:v>0</c:v>
                </c:pt>
                <c:pt idx="91">
                  <c:v>0</c:v>
                </c:pt>
                <c:pt idx="92">
                  <c:v>0</c:v>
                </c:pt>
                <c:pt idx="93">
                  <c:v>0</c:v>
                </c:pt>
                <c:pt idx="94">
                  <c:v>0</c:v>
                </c:pt>
                <c:pt idx="95">
                  <c:v>0</c:v>
                </c:pt>
                <c:pt idx="96">
                  <c:v>0</c:v>
                </c:pt>
              </c:numCache>
            </c:numRef>
          </c:yVal>
          <c:smooth val="0"/>
          <c:extLst>
            <c:ext xmlns:c16="http://schemas.microsoft.com/office/drawing/2014/chart" uri="{C3380CC4-5D6E-409C-BE32-E72D297353CC}">
              <c16:uniqueId val="{00000001-F1B3-47FE-8D27-3FDCEA8C1545}"/>
            </c:ext>
          </c:extLst>
        </c:ser>
        <c:ser>
          <c:idx val="2"/>
          <c:order val="2"/>
          <c:tx>
            <c:v>ARM5</c:v>
          </c:tx>
          <c:spPr>
            <a:ln w="19050" cap="rnd">
              <a:solidFill>
                <a:srgbClr val="00B0F0"/>
              </a:solidFill>
              <a:round/>
            </a:ln>
            <a:effectLst/>
          </c:spPr>
          <c:marker>
            <c:symbol val="none"/>
          </c:marker>
          <c:xVal>
            <c:numRef>
              <c:f>Finev!$AD$2:$AD$94</c:f>
              <c:numCache>
                <c:formatCode>General</c:formatCode>
                <c:ptCount val="93"/>
                <c:pt idx="0">
                  <c:v>28</c:v>
                </c:pt>
                <c:pt idx="1">
                  <c:v>56</c:v>
                </c:pt>
                <c:pt idx="2">
                  <c:v>84</c:v>
                </c:pt>
                <c:pt idx="3">
                  <c:v>112</c:v>
                </c:pt>
                <c:pt idx="4">
                  <c:v>168</c:v>
                </c:pt>
                <c:pt idx="5">
                  <c:v>196</c:v>
                </c:pt>
                <c:pt idx="6">
                  <c:v>224</c:v>
                </c:pt>
                <c:pt idx="7">
                  <c:v>252</c:v>
                </c:pt>
                <c:pt idx="8">
                  <c:v>308</c:v>
                </c:pt>
                <c:pt idx="9">
                  <c:v>336</c:v>
                </c:pt>
                <c:pt idx="10">
                  <c:v>364</c:v>
                </c:pt>
                <c:pt idx="11">
                  <c:v>392</c:v>
                </c:pt>
                <c:pt idx="12">
                  <c:v>420</c:v>
                </c:pt>
                <c:pt idx="13">
                  <c:v>448</c:v>
                </c:pt>
                <c:pt idx="14">
                  <c:v>476</c:v>
                </c:pt>
                <c:pt idx="15">
                  <c:v>504</c:v>
                </c:pt>
                <c:pt idx="16">
                  <c:v>532</c:v>
                </c:pt>
                <c:pt idx="17">
                  <c:v>560</c:v>
                </c:pt>
                <c:pt idx="18">
                  <c:v>588</c:v>
                </c:pt>
                <c:pt idx="19">
                  <c:v>616</c:v>
                </c:pt>
                <c:pt idx="20">
                  <c:v>644</c:v>
                </c:pt>
                <c:pt idx="21">
                  <c:v>672</c:v>
                </c:pt>
                <c:pt idx="22">
                  <c:v>700</c:v>
                </c:pt>
                <c:pt idx="23">
                  <c:v>728</c:v>
                </c:pt>
                <c:pt idx="24">
                  <c:v>756</c:v>
                </c:pt>
                <c:pt idx="25">
                  <c:v>784</c:v>
                </c:pt>
                <c:pt idx="26">
                  <c:v>812</c:v>
                </c:pt>
                <c:pt idx="27">
                  <c:v>840</c:v>
                </c:pt>
                <c:pt idx="28">
                  <c:v>868</c:v>
                </c:pt>
                <c:pt idx="29">
                  <c:v>896</c:v>
                </c:pt>
                <c:pt idx="30">
                  <c:v>924</c:v>
                </c:pt>
                <c:pt idx="31">
                  <c:v>952</c:v>
                </c:pt>
                <c:pt idx="32">
                  <c:v>980</c:v>
                </c:pt>
                <c:pt idx="33">
                  <c:v>1008</c:v>
                </c:pt>
                <c:pt idx="34">
                  <c:v>1036</c:v>
                </c:pt>
                <c:pt idx="35">
                  <c:v>1064</c:v>
                </c:pt>
                <c:pt idx="36">
                  <c:v>1092</c:v>
                </c:pt>
                <c:pt idx="37">
                  <c:v>1148</c:v>
                </c:pt>
                <c:pt idx="38">
                  <c:v>1176</c:v>
                </c:pt>
                <c:pt idx="39">
                  <c:v>1204</c:v>
                </c:pt>
                <c:pt idx="40">
                  <c:v>1232</c:v>
                </c:pt>
                <c:pt idx="41">
                  <c:v>1260</c:v>
                </c:pt>
                <c:pt idx="42">
                  <c:v>1288</c:v>
                </c:pt>
                <c:pt idx="43">
                  <c:v>1316</c:v>
                </c:pt>
                <c:pt idx="44">
                  <c:v>1344</c:v>
                </c:pt>
                <c:pt idx="45">
                  <c:v>1372</c:v>
                </c:pt>
                <c:pt idx="46">
                  <c:v>1428</c:v>
                </c:pt>
                <c:pt idx="47">
                  <c:v>1456</c:v>
                </c:pt>
                <c:pt idx="48">
                  <c:v>1484</c:v>
                </c:pt>
                <c:pt idx="49">
                  <c:v>1512</c:v>
                </c:pt>
                <c:pt idx="50">
                  <c:v>1540</c:v>
                </c:pt>
                <c:pt idx="51">
                  <c:v>1568</c:v>
                </c:pt>
                <c:pt idx="52">
                  <c:v>1596</c:v>
                </c:pt>
                <c:pt idx="53">
                  <c:v>1624</c:v>
                </c:pt>
                <c:pt idx="54">
                  <c:v>1652</c:v>
                </c:pt>
                <c:pt idx="55">
                  <c:v>1680</c:v>
                </c:pt>
                <c:pt idx="56">
                  <c:v>1708</c:v>
                </c:pt>
                <c:pt idx="57">
                  <c:v>1736</c:v>
                </c:pt>
                <c:pt idx="58">
                  <c:v>1764</c:v>
                </c:pt>
                <c:pt idx="59">
                  <c:v>1792</c:v>
                </c:pt>
                <c:pt idx="60">
                  <c:v>1820</c:v>
                </c:pt>
                <c:pt idx="61">
                  <c:v>1848</c:v>
                </c:pt>
                <c:pt idx="62">
                  <c:v>1876</c:v>
                </c:pt>
                <c:pt idx="63">
                  <c:v>1904</c:v>
                </c:pt>
                <c:pt idx="64">
                  <c:v>1932</c:v>
                </c:pt>
                <c:pt idx="65">
                  <c:v>1988</c:v>
                </c:pt>
                <c:pt idx="66">
                  <c:v>2016</c:v>
                </c:pt>
                <c:pt idx="67">
                  <c:v>2044</c:v>
                </c:pt>
                <c:pt idx="68">
                  <c:v>2072</c:v>
                </c:pt>
                <c:pt idx="69">
                  <c:v>2128</c:v>
                </c:pt>
                <c:pt idx="70">
                  <c:v>2156</c:v>
                </c:pt>
                <c:pt idx="71">
                  <c:v>2184</c:v>
                </c:pt>
                <c:pt idx="72">
                  <c:v>2212</c:v>
                </c:pt>
                <c:pt idx="73">
                  <c:v>2240</c:v>
                </c:pt>
                <c:pt idx="74">
                  <c:v>2268</c:v>
                </c:pt>
                <c:pt idx="75">
                  <c:v>2296</c:v>
                </c:pt>
                <c:pt idx="76">
                  <c:v>2324</c:v>
                </c:pt>
                <c:pt idx="77">
                  <c:v>2352</c:v>
                </c:pt>
                <c:pt idx="78">
                  <c:v>2380</c:v>
                </c:pt>
                <c:pt idx="79">
                  <c:v>2408</c:v>
                </c:pt>
                <c:pt idx="80">
                  <c:v>2436</c:v>
                </c:pt>
                <c:pt idx="81">
                  <c:v>2464</c:v>
                </c:pt>
                <c:pt idx="82">
                  <c:v>2492</c:v>
                </c:pt>
                <c:pt idx="83">
                  <c:v>2520</c:v>
                </c:pt>
                <c:pt idx="84">
                  <c:v>2548</c:v>
                </c:pt>
                <c:pt idx="85">
                  <c:v>2576</c:v>
                </c:pt>
                <c:pt idx="86">
                  <c:v>2604</c:v>
                </c:pt>
                <c:pt idx="87">
                  <c:v>2632</c:v>
                </c:pt>
                <c:pt idx="88">
                  <c:v>2660</c:v>
                </c:pt>
                <c:pt idx="89">
                  <c:v>2688</c:v>
                </c:pt>
                <c:pt idx="90">
                  <c:v>2716</c:v>
                </c:pt>
                <c:pt idx="91">
                  <c:v>2744</c:v>
                </c:pt>
                <c:pt idx="92">
                  <c:v>2772</c:v>
                </c:pt>
              </c:numCache>
            </c:numRef>
          </c:xVal>
          <c:yVal>
            <c:numRef>
              <c:f>Finev!$Z$2:$Z$94</c:f>
              <c:numCache>
                <c:formatCode>General</c:formatCode>
                <c:ptCount val="93"/>
                <c:pt idx="0">
                  <c:v>4.55037</c:v>
                </c:pt>
                <c:pt idx="1">
                  <c:v>6.9686700000000004</c:v>
                </c:pt>
                <c:pt idx="2">
                  <c:v>4.2991400000000004</c:v>
                </c:pt>
                <c:pt idx="3">
                  <c:v>5.2138200000000001</c:v>
                </c:pt>
                <c:pt idx="4">
                  <c:v>6.9376100000000003</c:v>
                </c:pt>
                <c:pt idx="5">
                  <c:v>5.3244199999999999</c:v>
                </c:pt>
                <c:pt idx="6">
                  <c:v>3.6774300000000002</c:v>
                </c:pt>
                <c:pt idx="7">
                  <c:v>0.71593700000000005</c:v>
                </c:pt>
                <c:pt idx="8">
                  <c:v>0.22179299999999999</c:v>
                </c:pt>
                <c:pt idx="9">
                  <c:v>0.28043800000000002</c:v>
                </c:pt>
                <c:pt idx="10">
                  <c:v>7.2861599999999999E-2</c:v>
                </c:pt>
                <c:pt idx="11">
                  <c:v>0.14405699999999999</c:v>
                </c:pt>
                <c:pt idx="12">
                  <c:v>0.201573</c:v>
                </c:pt>
                <c:pt idx="13">
                  <c:v>0.49281700000000001</c:v>
                </c:pt>
                <c:pt idx="14">
                  <c:v>1.97811</c:v>
                </c:pt>
                <c:pt idx="15">
                  <c:v>1.9527000000000001</c:v>
                </c:pt>
                <c:pt idx="16">
                  <c:v>2.10663</c:v>
                </c:pt>
                <c:pt idx="17">
                  <c:v>2.19733</c:v>
                </c:pt>
                <c:pt idx="18">
                  <c:v>2.19611</c:v>
                </c:pt>
                <c:pt idx="19">
                  <c:v>2.17442</c:v>
                </c:pt>
                <c:pt idx="20">
                  <c:v>2.0920299999999998</c:v>
                </c:pt>
                <c:pt idx="21">
                  <c:v>2.0725500000000001</c:v>
                </c:pt>
                <c:pt idx="22">
                  <c:v>2.0660400000000001</c:v>
                </c:pt>
                <c:pt idx="23">
                  <c:v>1.9398200000000001</c:v>
                </c:pt>
                <c:pt idx="24">
                  <c:v>1.7975099999999999</c:v>
                </c:pt>
                <c:pt idx="25">
                  <c:v>1.6810700000000001</c:v>
                </c:pt>
                <c:pt idx="26">
                  <c:v>1.86209</c:v>
                </c:pt>
                <c:pt idx="27">
                  <c:v>1.8214999999999999</c:v>
                </c:pt>
                <c:pt idx="28">
                  <c:v>1.6337999999999999</c:v>
                </c:pt>
                <c:pt idx="29">
                  <c:v>1.8075000000000001</c:v>
                </c:pt>
                <c:pt idx="30">
                  <c:v>2.25556</c:v>
                </c:pt>
                <c:pt idx="31">
                  <c:v>2.6797200000000001</c:v>
                </c:pt>
                <c:pt idx="32">
                  <c:v>2.6928299999999998</c:v>
                </c:pt>
                <c:pt idx="33">
                  <c:v>2.6939500000000001</c:v>
                </c:pt>
                <c:pt idx="34">
                  <c:v>2.7936200000000002</c:v>
                </c:pt>
                <c:pt idx="35">
                  <c:v>2.39784</c:v>
                </c:pt>
                <c:pt idx="36">
                  <c:v>2.3029199999999999</c:v>
                </c:pt>
                <c:pt idx="37">
                  <c:v>1.8399799999999999</c:v>
                </c:pt>
                <c:pt idx="38">
                  <c:v>1.57406</c:v>
                </c:pt>
                <c:pt idx="39">
                  <c:v>1.3112299999999999</c:v>
                </c:pt>
                <c:pt idx="40">
                  <c:v>2.0760200000000002</c:v>
                </c:pt>
                <c:pt idx="41">
                  <c:v>2.67475</c:v>
                </c:pt>
                <c:pt idx="42">
                  <c:v>1.8855999999999999</c:v>
                </c:pt>
                <c:pt idx="43">
                  <c:v>2.15089</c:v>
                </c:pt>
                <c:pt idx="44">
                  <c:v>2.2625999999999999</c:v>
                </c:pt>
                <c:pt idx="45">
                  <c:v>1.81812</c:v>
                </c:pt>
                <c:pt idx="46">
                  <c:v>1.8270500000000001</c:v>
                </c:pt>
                <c:pt idx="47">
                  <c:v>1.8361099999999999</c:v>
                </c:pt>
                <c:pt idx="48">
                  <c:v>1.74533</c:v>
                </c:pt>
                <c:pt idx="49">
                  <c:v>1.00888</c:v>
                </c:pt>
                <c:pt idx="50">
                  <c:v>1.1445799999999999</c:v>
                </c:pt>
                <c:pt idx="51">
                  <c:v>0.66239700000000001</c:v>
                </c:pt>
                <c:pt idx="52">
                  <c:v>0</c:v>
                </c:pt>
                <c:pt idx="53">
                  <c:v>0</c:v>
                </c:pt>
                <c:pt idx="54">
                  <c:v>0</c:v>
                </c:pt>
                <c:pt idx="55">
                  <c:v>0</c:v>
                </c:pt>
                <c:pt idx="56">
                  <c:v>3.03492E-2</c:v>
                </c:pt>
                <c:pt idx="57">
                  <c:v>3.90024E-2</c:v>
                </c:pt>
                <c:pt idx="58">
                  <c:v>0</c:v>
                </c:pt>
                <c:pt idx="59">
                  <c:v>-6.0519999999999997E-2</c:v>
                </c:pt>
                <c:pt idx="60">
                  <c:v>-0.21365799999999999</c:v>
                </c:pt>
                <c:pt idx="61">
                  <c:v>5.8007900000000001E-2</c:v>
                </c:pt>
                <c:pt idx="62">
                  <c:v>0</c:v>
                </c:pt>
                <c:pt idx="63">
                  <c:v>0</c:v>
                </c:pt>
                <c:pt idx="64">
                  <c:v>0</c:v>
                </c:pt>
                <c:pt idx="65">
                  <c:v>0.31808799999999998</c:v>
                </c:pt>
                <c:pt idx="66">
                  <c:v>0</c:v>
                </c:pt>
                <c:pt idx="67">
                  <c:v>0</c:v>
                </c:pt>
                <c:pt idx="68">
                  <c:v>0</c:v>
                </c:pt>
                <c:pt idx="69">
                  <c:v>2.6027700000000001E-2</c:v>
                </c:pt>
                <c:pt idx="70">
                  <c:v>0.17780299999999999</c:v>
                </c:pt>
                <c:pt idx="71">
                  <c:v>0</c:v>
                </c:pt>
                <c:pt idx="72">
                  <c:v>0</c:v>
                </c:pt>
                <c:pt idx="73">
                  <c:v>0</c:v>
                </c:pt>
                <c:pt idx="74">
                  <c:v>0</c:v>
                </c:pt>
                <c:pt idx="75">
                  <c:v>-0.24306800000000001</c:v>
                </c:pt>
                <c:pt idx="76">
                  <c:v>0</c:v>
                </c:pt>
                <c:pt idx="77">
                  <c:v>0.656246</c:v>
                </c:pt>
                <c:pt idx="78">
                  <c:v>0.54346099999999997</c:v>
                </c:pt>
                <c:pt idx="79">
                  <c:v>0</c:v>
                </c:pt>
                <c:pt idx="80">
                  <c:v>0</c:v>
                </c:pt>
                <c:pt idx="81">
                  <c:v>0</c:v>
                </c:pt>
                <c:pt idx="82">
                  <c:v>0</c:v>
                </c:pt>
                <c:pt idx="83">
                  <c:v>0.26555400000000001</c:v>
                </c:pt>
                <c:pt idx="84">
                  <c:v>0.43130299999999999</c:v>
                </c:pt>
                <c:pt idx="85">
                  <c:v>0.74248700000000001</c:v>
                </c:pt>
                <c:pt idx="86">
                  <c:v>0.60640400000000005</c:v>
                </c:pt>
                <c:pt idx="87">
                  <c:v>0</c:v>
                </c:pt>
                <c:pt idx="88">
                  <c:v>0</c:v>
                </c:pt>
                <c:pt idx="89">
                  <c:v>0</c:v>
                </c:pt>
                <c:pt idx="90">
                  <c:v>0</c:v>
                </c:pt>
                <c:pt idx="91">
                  <c:v>0</c:v>
                </c:pt>
                <c:pt idx="92">
                  <c:v>0</c:v>
                </c:pt>
              </c:numCache>
            </c:numRef>
          </c:yVal>
          <c:smooth val="0"/>
          <c:extLst>
            <c:ext xmlns:c16="http://schemas.microsoft.com/office/drawing/2014/chart" uri="{C3380CC4-5D6E-409C-BE32-E72D297353CC}">
              <c16:uniqueId val="{00000002-F1B3-47FE-8D27-3FDCEA8C1545}"/>
            </c:ext>
          </c:extLst>
        </c:ser>
        <c:ser>
          <c:idx val="3"/>
          <c:order val="3"/>
          <c:tx>
            <c:v>ARM6</c:v>
          </c:tx>
          <c:spPr>
            <a:ln w="19050" cap="rnd">
              <a:solidFill>
                <a:srgbClr val="00B050"/>
              </a:solidFill>
              <a:round/>
            </a:ln>
            <a:effectLst/>
          </c:spPr>
          <c:marker>
            <c:symbol val="none"/>
          </c:marker>
          <c:xVal>
            <c:numRef>
              <c:f>Finev!$AP$2:$AP$95</c:f>
              <c:numCache>
                <c:formatCode>General</c:formatCode>
                <c:ptCount val="94"/>
                <c:pt idx="0">
                  <c:v>0</c:v>
                </c:pt>
                <c:pt idx="1">
                  <c:v>28</c:v>
                </c:pt>
                <c:pt idx="2">
                  <c:v>56</c:v>
                </c:pt>
                <c:pt idx="3">
                  <c:v>84</c:v>
                </c:pt>
                <c:pt idx="4">
                  <c:v>112</c:v>
                </c:pt>
                <c:pt idx="5">
                  <c:v>140</c:v>
                </c:pt>
                <c:pt idx="6">
                  <c:v>168</c:v>
                </c:pt>
                <c:pt idx="7">
                  <c:v>196</c:v>
                </c:pt>
                <c:pt idx="8">
                  <c:v>224</c:v>
                </c:pt>
                <c:pt idx="9">
                  <c:v>252</c:v>
                </c:pt>
                <c:pt idx="10">
                  <c:v>280</c:v>
                </c:pt>
                <c:pt idx="11">
                  <c:v>308</c:v>
                </c:pt>
                <c:pt idx="12">
                  <c:v>336</c:v>
                </c:pt>
                <c:pt idx="13">
                  <c:v>364</c:v>
                </c:pt>
                <c:pt idx="14">
                  <c:v>392</c:v>
                </c:pt>
                <c:pt idx="15">
                  <c:v>448</c:v>
                </c:pt>
                <c:pt idx="16">
                  <c:v>476</c:v>
                </c:pt>
                <c:pt idx="17">
                  <c:v>504</c:v>
                </c:pt>
                <c:pt idx="18">
                  <c:v>532</c:v>
                </c:pt>
                <c:pt idx="19">
                  <c:v>560</c:v>
                </c:pt>
                <c:pt idx="20">
                  <c:v>588</c:v>
                </c:pt>
                <c:pt idx="21">
                  <c:v>616</c:v>
                </c:pt>
                <c:pt idx="22">
                  <c:v>644</c:v>
                </c:pt>
                <c:pt idx="23">
                  <c:v>672</c:v>
                </c:pt>
                <c:pt idx="24">
                  <c:v>728</c:v>
                </c:pt>
                <c:pt idx="25">
                  <c:v>756</c:v>
                </c:pt>
                <c:pt idx="26">
                  <c:v>784</c:v>
                </c:pt>
                <c:pt idx="27">
                  <c:v>812</c:v>
                </c:pt>
                <c:pt idx="28">
                  <c:v>840</c:v>
                </c:pt>
                <c:pt idx="29">
                  <c:v>868</c:v>
                </c:pt>
                <c:pt idx="30">
                  <c:v>896</c:v>
                </c:pt>
                <c:pt idx="31">
                  <c:v>924</c:v>
                </c:pt>
                <c:pt idx="32">
                  <c:v>952</c:v>
                </c:pt>
                <c:pt idx="33">
                  <c:v>1008</c:v>
                </c:pt>
                <c:pt idx="34">
                  <c:v>1036</c:v>
                </c:pt>
                <c:pt idx="35">
                  <c:v>1064</c:v>
                </c:pt>
                <c:pt idx="36">
                  <c:v>1092</c:v>
                </c:pt>
                <c:pt idx="37">
                  <c:v>1148</c:v>
                </c:pt>
                <c:pt idx="38">
                  <c:v>1176</c:v>
                </c:pt>
                <c:pt idx="39">
                  <c:v>1204</c:v>
                </c:pt>
                <c:pt idx="40">
                  <c:v>1232</c:v>
                </c:pt>
                <c:pt idx="41">
                  <c:v>1260</c:v>
                </c:pt>
                <c:pt idx="42">
                  <c:v>1288</c:v>
                </c:pt>
                <c:pt idx="43">
                  <c:v>1316</c:v>
                </c:pt>
                <c:pt idx="44">
                  <c:v>1344</c:v>
                </c:pt>
                <c:pt idx="45">
                  <c:v>1372</c:v>
                </c:pt>
                <c:pt idx="46">
                  <c:v>1400</c:v>
                </c:pt>
                <c:pt idx="47">
                  <c:v>1428</c:v>
                </c:pt>
                <c:pt idx="48">
                  <c:v>1456</c:v>
                </c:pt>
                <c:pt idx="49">
                  <c:v>1484</c:v>
                </c:pt>
                <c:pt idx="50">
                  <c:v>1512</c:v>
                </c:pt>
                <c:pt idx="51">
                  <c:v>1540</c:v>
                </c:pt>
                <c:pt idx="52">
                  <c:v>1568</c:v>
                </c:pt>
                <c:pt idx="53">
                  <c:v>1596</c:v>
                </c:pt>
                <c:pt idx="54">
                  <c:v>1624</c:v>
                </c:pt>
                <c:pt idx="55">
                  <c:v>1652</c:v>
                </c:pt>
                <c:pt idx="56">
                  <c:v>1680</c:v>
                </c:pt>
                <c:pt idx="57">
                  <c:v>1708</c:v>
                </c:pt>
                <c:pt idx="58">
                  <c:v>1736</c:v>
                </c:pt>
                <c:pt idx="59">
                  <c:v>1764</c:v>
                </c:pt>
                <c:pt idx="60">
                  <c:v>1792</c:v>
                </c:pt>
                <c:pt idx="61">
                  <c:v>1848</c:v>
                </c:pt>
                <c:pt idx="62">
                  <c:v>1876</c:v>
                </c:pt>
                <c:pt idx="63">
                  <c:v>1904</c:v>
                </c:pt>
                <c:pt idx="64">
                  <c:v>1932</c:v>
                </c:pt>
                <c:pt idx="65">
                  <c:v>1960</c:v>
                </c:pt>
                <c:pt idx="66">
                  <c:v>1988</c:v>
                </c:pt>
                <c:pt idx="67">
                  <c:v>2016</c:v>
                </c:pt>
                <c:pt idx="68">
                  <c:v>2044</c:v>
                </c:pt>
                <c:pt idx="69">
                  <c:v>2072</c:v>
                </c:pt>
                <c:pt idx="70">
                  <c:v>2100</c:v>
                </c:pt>
                <c:pt idx="71">
                  <c:v>2128</c:v>
                </c:pt>
                <c:pt idx="72">
                  <c:v>2156</c:v>
                </c:pt>
                <c:pt idx="73">
                  <c:v>2184</c:v>
                </c:pt>
                <c:pt idx="74">
                  <c:v>2212</c:v>
                </c:pt>
                <c:pt idx="75">
                  <c:v>2240</c:v>
                </c:pt>
                <c:pt idx="76">
                  <c:v>2268</c:v>
                </c:pt>
                <c:pt idx="77">
                  <c:v>2296</c:v>
                </c:pt>
                <c:pt idx="78">
                  <c:v>2324</c:v>
                </c:pt>
                <c:pt idx="79">
                  <c:v>2352</c:v>
                </c:pt>
                <c:pt idx="80">
                  <c:v>2380</c:v>
                </c:pt>
                <c:pt idx="81">
                  <c:v>2408</c:v>
                </c:pt>
                <c:pt idx="82">
                  <c:v>2436</c:v>
                </c:pt>
                <c:pt idx="83">
                  <c:v>2464</c:v>
                </c:pt>
                <c:pt idx="84">
                  <c:v>2492</c:v>
                </c:pt>
                <c:pt idx="85">
                  <c:v>2548</c:v>
                </c:pt>
                <c:pt idx="86">
                  <c:v>2576</c:v>
                </c:pt>
                <c:pt idx="87">
                  <c:v>2604</c:v>
                </c:pt>
                <c:pt idx="88">
                  <c:v>2632</c:v>
                </c:pt>
                <c:pt idx="89">
                  <c:v>2660</c:v>
                </c:pt>
                <c:pt idx="90">
                  <c:v>2688</c:v>
                </c:pt>
                <c:pt idx="91">
                  <c:v>2716</c:v>
                </c:pt>
                <c:pt idx="92">
                  <c:v>2744</c:v>
                </c:pt>
                <c:pt idx="93">
                  <c:v>2772</c:v>
                </c:pt>
              </c:numCache>
            </c:numRef>
          </c:xVal>
          <c:yVal>
            <c:numRef>
              <c:f>Finev!$AL$2:$AL$95</c:f>
              <c:numCache>
                <c:formatCode>General</c:formatCode>
                <c:ptCount val="94"/>
                <c:pt idx="0">
                  <c:v>4.5498799999999999</c:v>
                </c:pt>
                <c:pt idx="1">
                  <c:v>4.5448399999999998</c:v>
                </c:pt>
                <c:pt idx="2">
                  <c:v>6.9636300000000002</c:v>
                </c:pt>
                <c:pt idx="3">
                  <c:v>4.3180300000000003</c:v>
                </c:pt>
                <c:pt idx="4">
                  <c:v>5.2043900000000001</c:v>
                </c:pt>
                <c:pt idx="5">
                  <c:v>7.40578</c:v>
                </c:pt>
                <c:pt idx="6">
                  <c:v>6.9415899999999997</c:v>
                </c:pt>
                <c:pt idx="7">
                  <c:v>5.3049400000000002</c:v>
                </c:pt>
                <c:pt idx="8">
                  <c:v>3.6422699999999999</c:v>
                </c:pt>
                <c:pt idx="9">
                  <c:v>0.719835</c:v>
                </c:pt>
                <c:pt idx="10">
                  <c:v>0.98639900000000003</c:v>
                </c:pt>
                <c:pt idx="11">
                  <c:v>0.215365</c:v>
                </c:pt>
                <c:pt idx="12">
                  <c:v>0.27717900000000001</c:v>
                </c:pt>
                <c:pt idx="13">
                  <c:v>7.6762499999999997E-2</c:v>
                </c:pt>
                <c:pt idx="14">
                  <c:v>0.13991400000000001</c:v>
                </c:pt>
                <c:pt idx="15">
                  <c:v>0.49481999999999998</c:v>
                </c:pt>
                <c:pt idx="16">
                  <c:v>1.9698800000000001</c:v>
                </c:pt>
                <c:pt idx="17">
                  <c:v>1.9453499999999999</c:v>
                </c:pt>
                <c:pt idx="18">
                  <c:v>2.1070199999999999</c:v>
                </c:pt>
                <c:pt idx="19">
                  <c:v>2.1878000000000002</c:v>
                </c:pt>
                <c:pt idx="20">
                  <c:v>2.1952699999999998</c:v>
                </c:pt>
                <c:pt idx="21">
                  <c:v>2.1846999999999999</c:v>
                </c:pt>
                <c:pt idx="22">
                  <c:v>2.1024799999999999</c:v>
                </c:pt>
                <c:pt idx="23">
                  <c:v>2.0811500000000001</c:v>
                </c:pt>
                <c:pt idx="24">
                  <c:v>1.9461299999999999</c:v>
                </c:pt>
                <c:pt idx="25">
                  <c:v>1.7945199999999999</c:v>
                </c:pt>
                <c:pt idx="26">
                  <c:v>1.6773</c:v>
                </c:pt>
                <c:pt idx="27">
                  <c:v>1.8574999999999999</c:v>
                </c:pt>
                <c:pt idx="28">
                  <c:v>1.81456</c:v>
                </c:pt>
                <c:pt idx="29">
                  <c:v>1.6377699999999999</c:v>
                </c:pt>
                <c:pt idx="30">
                  <c:v>1.8059499999999999</c:v>
                </c:pt>
                <c:pt idx="31">
                  <c:v>2.2550599999999998</c:v>
                </c:pt>
                <c:pt idx="32">
                  <c:v>2.6785000000000001</c:v>
                </c:pt>
                <c:pt idx="33">
                  <c:v>2.6871100000000001</c:v>
                </c:pt>
                <c:pt idx="34">
                  <c:v>2.7915199999999998</c:v>
                </c:pt>
                <c:pt idx="35">
                  <c:v>2.4030999999999998</c:v>
                </c:pt>
                <c:pt idx="36">
                  <c:v>2.3065099999999998</c:v>
                </c:pt>
                <c:pt idx="37">
                  <c:v>1.8404</c:v>
                </c:pt>
                <c:pt idx="38">
                  <c:v>1.57253</c:v>
                </c:pt>
                <c:pt idx="39">
                  <c:v>1.30799</c:v>
                </c:pt>
                <c:pt idx="40">
                  <c:v>2.0740099999999999</c:v>
                </c:pt>
                <c:pt idx="41">
                  <c:v>2.6849599999999998</c:v>
                </c:pt>
                <c:pt idx="42">
                  <c:v>1.88585</c:v>
                </c:pt>
                <c:pt idx="43">
                  <c:v>2.1539899999999998</c:v>
                </c:pt>
                <c:pt idx="44">
                  <c:v>2.26471</c:v>
                </c:pt>
                <c:pt idx="45">
                  <c:v>1.81924</c:v>
                </c:pt>
                <c:pt idx="46">
                  <c:v>2.2907099999999998</c:v>
                </c:pt>
                <c:pt idx="47">
                  <c:v>1.82785</c:v>
                </c:pt>
                <c:pt idx="48">
                  <c:v>1.83853</c:v>
                </c:pt>
                <c:pt idx="49">
                  <c:v>1.74552</c:v>
                </c:pt>
                <c:pt idx="50">
                  <c:v>1.0047299999999999</c:v>
                </c:pt>
                <c:pt idx="51">
                  <c:v>1.14493</c:v>
                </c:pt>
                <c:pt idx="52">
                  <c:v>0.65809300000000004</c:v>
                </c:pt>
                <c:pt idx="53">
                  <c:v>0</c:v>
                </c:pt>
                <c:pt idx="54">
                  <c:v>0</c:v>
                </c:pt>
                <c:pt idx="55">
                  <c:v>0</c:v>
                </c:pt>
                <c:pt idx="56">
                  <c:v>0</c:v>
                </c:pt>
                <c:pt idx="57">
                  <c:v>3.0709799999999999E-2</c:v>
                </c:pt>
                <c:pt idx="58">
                  <c:v>3.8996799999999998E-2</c:v>
                </c:pt>
                <c:pt idx="59">
                  <c:v>0</c:v>
                </c:pt>
                <c:pt idx="60">
                  <c:v>6.1567900000000002E-2</c:v>
                </c:pt>
                <c:pt idx="61">
                  <c:v>5.3305999999999999E-2</c:v>
                </c:pt>
                <c:pt idx="62">
                  <c:v>0</c:v>
                </c:pt>
                <c:pt idx="63">
                  <c:v>0</c:v>
                </c:pt>
                <c:pt idx="64">
                  <c:v>0</c:v>
                </c:pt>
                <c:pt idx="65">
                  <c:v>0</c:v>
                </c:pt>
                <c:pt idx="66">
                  <c:v>0.32031599999999999</c:v>
                </c:pt>
                <c:pt idx="67">
                  <c:v>0</c:v>
                </c:pt>
                <c:pt idx="68">
                  <c:v>0</c:v>
                </c:pt>
                <c:pt idx="69">
                  <c:v>0</c:v>
                </c:pt>
                <c:pt idx="70">
                  <c:v>0</c:v>
                </c:pt>
                <c:pt idx="71">
                  <c:v>2.57725E-2</c:v>
                </c:pt>
                <c:pt idx="72">
                  <c:v>0.17220199999999999</c:v>
                </c:pt>
                <c:pt idx="73">
                  <c:v>0</c:v>
                </c:pt>
                <c:pt idx="74">
                  <c:v>0</c:v>
                </c:pt>
                <c:pt idx="75">
                  <c:v>0</c:v>
                </c:pt>
                <c:pt idx="76">
                  <c:v>0</c:v>
                </c:pt>
                <c:pt idx="77">
                  <c:v>-0.24071300000000001</c:v>
                </c:pt>
                <c:pt idx="78">
                  <c:v>0</c:v>
                </c:pt>
                <c:pt idx="79">
                  <c:v>0.66466899999999995</c:v>
                </c:pt>
                <c:pt idx="80">
                  <c:v>0.55532999999999999</c:v>
                </c:pt>
                <c:pt idx="81">
                  <c:v>0</c:v>
                </c:pt>
                <c:pt idx="82">
                  <c:v>0</c:v>
                </c:pt>
                <c:pt idx="83">
                  <c:v>0</c:v>
                </c:pt>
                <c:pt idx="84">
                  <c:v>0</c:v>
                </c:pt>
                <c:pt idx="85">
                  <c:v>0.43135699999999999</c:v>
                </c:pt>
                <c:pt idx="86">
                  <c:v>0.74268000000000001</c:v>
                </c:pt>
                <c:pt idx="87">
                  <c:v>0.608904</c:v>
                </c:pt>
                <c:pt idx="88">
                  <c:v>0</c:v>
                </c:pt>
                <c:pt idx="89">
                  <c:v>0</c:v>
                </c:pt>
                <c:pt idx="90">
                  <c:v>0</c:v>
                </c:pt>
                <c:pt idx="91">
                  <c:v>0</c:v>
                </c:pt>
                <c:pt idx="92">
                  <c:v>0</c:v>
                </c:pt>
                <c:pt idx="93">
                  <c:v>0</c:v>
                </c:pt>
              </c:numCache>
            </c:numRef>
          </c:yVal>
          <c:smooth val="0"/>
          <c:extLst>
            <c:ext xmlns:c16="http://schemas.microsoft.com/office/drawing/2014/chart" uri="{C3380CC4-5D6E-409C-BE32-E72D297353CC}">
              <c16:uniqueId val="{00000003-F1B3-47FE-8D27-3FDCEA8C1545}"/>
            </c:ext>
          </c:extLst>
        </c:ser>
        <c:ser>
          <c:idx val="4"/>
          <c:order val="4"/>
          <c:tx>
            <c:v>ARM7</c:v>
          </c:tx>
          <c:spPr>
            <a:ln w="19050" cap="rnd">
              <a:solidFill>
                <a:schemeClr val="accent4"/>
              </a:solidFill>
              <a:round/>
            </a:ln>
            <a:effectLst/>
          </c:spPr>
          <c:marker>
            <c:symbol val="none"/>
          </c:marker>
          <c:xVal>
            <c:numRef>
              <c:f>Finev!$BB$2:$BB$97</c:f>
              <c:numCache>
                <c:formatCode>General</c:formatCode>
                <c:ptCount val="96"/>
                <c:pt idx="0">
                  <c:v>0</c:v>
                </c:pt>
                <c:pt idx="1">
                  <c:v>28</c:v>
                </c:pt>
                <c:pt idx="2">
                  <c:v>56</c:v>
                </c:pt>
                <c:pt idx="3">
                  <c:v>84</c:v>
                </c:pt>
                <c:pt idx="4">
                  <c:v>112</c:v>
                </c:pt>
                <c:pt idx="5">
                  <c:v>168</c:v>
                </c:pt>
                <c:pt idx="6">
                  <c:v>196</c:v>
                </c:pt>
                <c:pt idx="7">
                  <c:v>224</c:v>
                </c:pt>
                <c:pt idx="8">
                  <c:v>252</c:v>
                </c:pt>
                <c:pt idx="9">
                  <c:v>308</c:v>
                </c:pt>
                <c:pt idx="10">
                  <c:v>336</c:v>
                </c:pt>
                <c:pt idx="11">
                  <c:v>364</c:v>
                </c:pt>
                <c:pt idx="12">
                  <c:v>392</c:v>
                </c:pt>
                <c:pt idx="13">
                  <c:v>420</c:v>
                </c:pt>
                <c:pt idx="14">
                  <c:v>448</c:v>
                </c:pt>
                <c:pt idx="15">
                  <c:v>476</c:v>
                </c:pt>
                <c:pt idx="16">
                  <c:v>504</c:v>
                </c:pt>
                <c:pt idx="17">
                  <c:v>532</c:v>
                </c:pt>
                <c:pt idx="18">
                  <c:v>560</c:v>
                </c:pt>
                <c:pt idx="19">
                  <c:v>588</c:v>
                </c:pt>
                <c:pt idx="20">
                  <c:v>616</c:v>
                </c:pt>
                <c:pt idx="21">
                  <c:v>644</c:v>
                </c:pt>
                <c:pt idx="22">
                  <c:v>672</c:v>
                </c:pt>
                <c:pt idx="23">
                  <c:v>700</c:v>
                </c:pt>
                <c:pt idx="24">
                  <c:v>728</c:v>
                </c:pt>
                <c:pt idx="25">
                  <c:v>756</c:v>
                </c:pt>
                <c:pt idx="26">
                  <c:v>784</c:v>
                </c:pt>
                <c:pt idx="27">
                  <c:v>812</c:v>
                </c:pt>
                <c:pt idx="28">
                  <c:v>868</c:v>
                </c:pt>
                <c:pt idx="29">
                  <c:v>896</c:v>
                </c:pt>
                <c:pt idx="30">
                  <c:v>924</c:v>
                </c:pt>
                <c:pt idx="31">
                  <c:v>952</c:v>
                </c:pt>
                <c:pt idx="32">
                  <c:v>980</c:v>
                </c:pt>
                <c:pt idx="33">
                  <c:v>1008</c:v>
                </c:pt>
                <c:pt idx="34">
                  <c:v>1036</c:v>
                </c:pt>
                <c:pt idx="35">
                  <c:v>1064</c:v>
                </c:pt>
                <c:pt idx="36">
                  <c:v>1092</c:v>
                </c:pt>
                <c:pt idx="37">
                  <c:v>1120</c:v>
                </c:pt>
                <c:pt idx="38">
                  <c:v>1148</c:v>
                </c:pt>
                <c:pt idx="39">
                  <c:v>1176</c:v>
                </c:pt>
                <c:pt idx="40">
                  <c:v>1204</c:v>
                </c:pt>
                <c:pt idx="41">
                  <c:v>1232</c:v>
                </c:pt>
                <c:pt idx="42">
                  <c:v>1260</c:v>
                </c:pt>
                <c:pt idx="43">
                  <c:v>1288</c:v>
                </c:pt>
                <c:pt idx="44">
                  <c:v>1316</c:v>
                </c:pt>
                <c:pt idx="45">
                  <c:v>1344</c:v>
                </c:pt>
                <c:pt idx="46">
                  <c:v>1372</c:v>
                </c:pt>
                <c:pt idx="47">
                  <c:v>1400</c:v>
                </c:pt>
                <c:pt idx="48">
                  <c:v>1428</c:v>
                </c:pt>
                <c:pt idx="49">
                  <c:v>1456</c:v>
                </c:pt>
                <c:pt idx="50">
                  <c:v>1484</c:v>
                </c:pt>
                <c:pt idx="51">
                  <c:v>1512</c:v>
                </c:pt>
                <c:pt idx="52">
                  <c:v>1540</c:v>
                </c:pt>
                <c:pt idx="53">
                  <c:v>1568</c:v>
                </c:pt>
                <c:pt idx="54">
                  <c:v>1596</c:v>
                </c:pt>
                <c:pt idx="55">
                  <c:v>1624</c:v>
                </c:pt>
                <c:pt idx="56">
                  <c:v>1652</c:v>
                </c:pt>
                <c:pt idx="57">
                  <c:v>1680</c:v>
                </c:pt>
                <c:pt idx="58">
                  <c:v>1708</c:v>
                </c:pt>
                <c:pt idx="59">
                  <c:v>1736</c:v>
                </c:pt>
                <c:pt idx="60">
                  <c:v>1764</c:v>
                </c:pt>
                <c:pt idx="61">
                  <c:v>1792</c:v>
                </c:pt>
                <c:pt idx="62">
                  <c:v>1820</c:v>
                </c:pt>
                <c:pt idx="63">
                  <c:v>1848</c:v>
                </c:pt>
                <c:pt idx="64">
                  <c:v>1876</c:v>
                </c:pt>
                <c:pt idx="65">
                  <c:v>1904</c:v>
                </c:pt>
                <c:pt idx="66">
                  <c:v>1932</c:v>
                </c:pt>
                <c:pt idx="67">
                  <c:v>1960</c:v>
                </c:pt>
                <c:pt idx="68">
                  <c:v>1988</c:v>
                </c:pt>
                <c:pt idx="69">
                  <c:v>2016</c:v>
                </c:pt>
                <c:pt idx="70">
                  <c:v>2044</c:v>
                </c:pt>
                <c:pt idx="71">
                  <c:v>2072</c:v>
                </c:pt>
                <c:pt idx="72">
                  <c:v>2128</c:v>
                </c:pt>
                <c:pt idx="73">
                  <c:v>2156</c:v>
                </c:pt>
                <c:pt idx="74">
                  <c:v>2184</c:v>
                </c:pt>
                <c:pt idx="75">
                  <c:v>2212</c:v>
                </c:pt>
                <c:pt idx="76">
                  <c:v>2268</c:v>
                </c:pt>
                <c:pt idx="77">
                  <c:v>2296</c:v>
                </c:pt>
                <c:pt idx="78">
                  <c:v>2324</c:v>
                </c:pt>
                <c:pt idx="79">
                  <c:v>2352</c:v>
                </c:pt>
                <c:pt idx="80">
                  <c:v>2380</c:v>
                </c:pt>
                <c:pt idx="81">
                  <c:v>2408</c:v>
                </c:pt>
                <c:pt idx="82">
                  <c:v>2436</c:v>
                </c:pt>
                <c:pt idx="83">
                  <c:v>2464</c:v>
                </c:pt>
                <c:pt idx="84">
                  <c:v>2492</c:v>
                </c:pt>
                <c:pt idx="85">
                  <c:v>2520</c:v>
                </c:pt>
                <c:pt idx="86">
                  <c:v>2548</c:v>
                </c:pt>
                <c:pt idx="87">
                  <c:v>2576</c:v>
                </c:pt>
                <c:pt idx="88">
                  <c:v>2604</c:v>
                </c:pt>
                <c:pt idx="89">
                  <c:v>2632</c:v>
                </c:pt>
                <c:pt idx="90">
                  <c:v>2660</c:v>
                </c:pt>
                <c:pt idx="91">
                  <c:v>2688</c:v>
                </c:pt>
                <c:pt idx="92">
                  <c:v>2716</c:v>
                </c:pt>
                <c:pt idx="93">
                  <c:v>2744</c:v>
                </c:pt>
                <c:pt idx="94">
                  <c:v>2772</c:v>
                </c:pt>
                <c:pt idx="95">
                  <c:v>2800</c:v>
                </c:pt>
              </c:numCache>
            </c:numRef>
          </c:xVal>
          <c:yVal>
            <c:numRef>
              <c:f>Finev!$AX$2:$AX$97</c:f>
              <c:numCache>
                <c:formatCode>General</c:formatCode>
                <c:ptCount val="96"/>
                <c:pt idx="0">
                  <c:v>4.5497500000000004</c:v>
                </c:pt>
                <c:pt idx="1">
                  <c:v>4.5503299999999998</c:v>
                </c:pt>
                <c:pt idx="2">
                  <c:v>6.9776999999999996</c:v>
                </c:pt>
                <c:pt idx="3">
                  <c:v>4.2949999999999999</c:v>
                </c:pt>
                <c:pt idx="4">
                  <c:v>5.2133799999999999</c:v>
                </c:pt>
                <c:pt idx="5">
                  <c:v>6.9309200000000004</c:v>
                </c:pt>
                <c:pt idx="6">
                  <c:v>5.3085199999999997</c:v>
                </c:pt>
                <c:pt idx="7">
                  <c:v>3.6397699999999999</c:v>
                </c:pt>
                <c:pt idx="8">
                  <c:v>0.71858500000000003</c:v>
                </c:pt>
                <c:pt idx="9">
                  <c:v>0.221912</c:v>
                </c:pt>
                <c:pt idx="10">
                  <c:v>0.277804</c:v>
                </c:pt>
                <c:pt idx="11">
                  <c:v>7.1559800000000007E-2</c:v>
                </c:pt>
                <c:pt idx="12">
                  <c:v>0.155061</c:v>
                </c:pt>
                <c:pt idx="13">
                  <c:v>0.22326199999999999</c:v>
                </c:pt>
                <c:pt idx="14">
                  <c:v>0.49784800000000001</c:v>
                </c:pt>
                <c:pt idx="15">
                  <c:v>1.9761500000000001</c:v>
                </c:pt>
                <c:pt idx="16">
                  <c:v>1.93984</c:v>
                </c:pt>
                <c:pt idx="17">
                  <c:v>2.1084800000000001</c:v>
                </c:pt>
                <c:pt idx="18">
                  <c:v>2.2032799999999999</c:v>
                </c:pt>
                <c:pt idx="19">
                  <c:v>2.2013699999999998</c:v>
                </c:pt>
                <c:pt idx="20">
                  <c:v>2.1746300000000001</c:v>
                </c:pt>
                <c:pt idx="21">
                  <c:v>2.0947499999999999</c:v>
                </c:pt>
                <c:pt idx="22">
                  <c:v>2.0755499999999998</c:v>
                </c:pt>
                <c:pt idx="23">
                  <c:v>2.0598800000000002</c:v>
                </c:pt>
                <c:pt idx="24">
                  <c:v>1.93127</c:v>
                </c:pt>
                <c:pt idx="25">
                  <c:v>1.7881199999999999</c:v>
                </c:pt>
                <c:pt idx="26">
                  <c:v>1.6734</c:v>
                </c:pt>
                <c:pt idx="27">
                  <c:v>1.8594900000000001</c:v>
                </c:pt>
                <c:pt idx="28">
                  <c:v>1.6329199999999999</c:v>
                </c:pt>
                <c:pt idx="29">
                  <c:v>1.8036700000000001</c:v>
                </c:pt>
                <c:pt idx="30">
                  <c:v>2.2494700000000001</c:v>
                </c:pt>
                <c:pt idx="31">
                  <c:v>2.6778599999999999</c:v>
                </c:pt>
                <c:pt idx="32">
                  <c:v>2.7622800000000001</c:v>
                </c:pt>
                <c:pt idx="33">
                  <c:v>2.6885599999999998</c:v>
                </c:pt>
                <c:pt idx="34">
                  <c:v>2.79217</c:v>
                </c:pt>
                <c:pt idx="35">
                  <c:v>2.4030800000000001</c:v>
                </c:pt>
                <c:pt idx="36">
                  <c:v>2.3064399999999998</c:v>
                </c:pt>
                <c:pt idx="37">
                  <c:v>2.07768</c:v>
                </c:pt>
                <c:pt idx="38">
                  <c:v>1.84009</c:v>
                </c:pt>
                <c:pt idx="39">
                  <c:v>1.5727500000000001</c:v>
                </c:pt>
                <c:pt idx="40">
                  <c:v>1.31128</c:v>
                </c:pt>
                <c:pt idx="41">
                  <c:v>2.07531</c:v>
                </c:pt>
                <c:pt idx="42">
                  <c:v>2.6828599999999998</c:v>
                </c:pt>
                <c:pt idx="43">
                  <c:v>1.8858200000000001</c:v>
                </c:pt>
                <c:pt idx="44">
                  <c:v>2.1525500000000002</c:v>
                </c:pt>
                <c:pt idx="45">
                  <c:v>2.2656200000000002</c:v>
                </c:pt>
                <c:pt idx="46">
                  <c:v>1.81917</c:v>
                </c:pt>
                <c:pt idx="47">
                  <c:v>2.2891400000000002</c:v>
                </c:pt>
                <c:pt idx="48">
                  <c:v>1.82843</c:v>
                </c:pt>
                <c:pt idx="49">
                  <c:v>1.8359700000000001</c:v>
                </c:pt>
                <c:pt idx="50">
                  <c:v>1.7460800000000001</c:v>
                </c:pt>
                <c:pt idx="51">
                  <c:v>1.0097</c:v>
                </c:pt>
                <c:pt idx="52">
                  <c:v>1.1648799999999999</c:v>
                </c:pt>
                <c:pt idx="53">
                  <c:v>0.65868700000000002</c:v>
                </c:pt>
                <c:pt idx="54">
                  <c:v>0</c:v>
                </c:pt>
                <c:pt idx="55">
                  <c:v>0</c:v>
                </c:pt>
                <c:pt idx="56">
                  <c:v>0</c:v>
                </c:pt>
                <c:pt idx="57">
                  <c:v>0</c:v>
                </c:pt>
                <c:pt idx="58">
                  <c:v>3.2689799999999998E-2</c:v>
                </c:pt>
                <c:pt idx="59">
                  <c:v>3.8966599999999997E-2</c:v>
                </c:pt>
                <c:pt idx="60">
                  <c:v>0</c:v>
                </c:pt>
                <c:pt idx="61">
                  <c:v>-5.8283500000000002E-2</c:v>
                </c:pt>
                <c:pt idx="62">
                  <c:v>-0.21069399999999999</c:v>
                </c:pt>
                <c:pt idx="63">
                  <c:v>5.7735700000000001E-2</c:v>
                </c:pt>
                <c:pt idx="64">
                  <c:v>0</c:v>
                </c:pt>
                <c:pt idx="65">
                  <c:v>0</c:v>
                </c:pt>
                <c:pt idx="66">
                  <c:v>0</c:v>
                </c:pt>
                <c:pt idx="67">
                  <c:v>0</c:v>
                </c:pt>
                <c:pt idx="68">
                  <c:v>0.31797300000000001</c:v>
                </c:pt>
                <c:pt idx="69">
                  <c:v>0</c:v>
                </c:pt>
                <c:pt idx="70">
                  <c:v>0</c:v>
                </c:pt>
                <c:pt idx="71">
                  <c:v>0</c:v>
                </c:pt>
                <c:pt idx="72">
                  <c:v>2.60576E-2</c:v>
                </c:pt>
                <c:pt idx="73">
                  <c:v>0.17802499999999999</c:v>
                </c:pt>
                <c:pt idx="74">
                  <c:v>0</c:v>
                </c:pt>
                <c:pt idx="75">
                  <c:v>0</c:v>
                </c:pt>
                <c:pt idx="76">
                  <c:v>0</c:v>
                </c:pt>
                <c:pt idx="77">
                  <c:v>-0.24324399999999999</c:v>
                </c:pt>
                <c:pt idx="78">
                  <c:v>0</c:v>
                </c:pt>
                <c:pt idx="79">
                  <c:v>0.65742199999999995</c:v>
                </c:pt>
                <c:pt idx="80">
                  <c:v>0.52993500000000004</c:v>
                </c:pt>
                <c:pt idx="81">
                  <c:v>0</c:v>
                </c:pt>
                <c:pt idx="82">
                  <c:v>0</c:v>
                </c:pt>
                <c:pt idx="83">
                  <c:v>0</c:v>
                </c:pt>
                <c:pt idx="84">
                  <c:v>0</c:v>
                </c:pt>
                <c:pt idx="85">
                  <c:v>0.26403500000000002</c:v>
                </c:pt>
                <c:pt idx="86">
                  <c:v>0.43185499999999999</c:v>
                </c:pt>
                <c:pt idx="87">
                  <c:v>0.73952799999999996</c:v>
                </c:pt>
                <c:pt idx="88">
                  <c:v>0.599217</c:v>
                </c:pt>
                <c:pt idx="89">
                  <c:v>0</c:v>
                </c:pt>
                <c:pt idx="90">
                  <c:v>0</c:v>
                </c:pt>
                <c:pt idx="91">
                  <c:v>0</c:v>
                </c:pt>
                <c:pt idx="92">
                  <c:v>0</c:v>
                </c:pt>
                <c:pt idx="93">
                  <c:v>0</c:v>
                </c:pt>
                <c:pt idx="94">
                  <c:v>0</c:v>
                </c:pt>
                <c:pt idx="95">
                  <c:v>0</c:v>
                </c:pt>
              </c:numCache>
            </c:numRef>
          </c:yVal>
          <c:smooth val="0"/>
          <c:extLst>
            <c:ext xmlns:c16="http://schemas.microsoft.com/office/drawing/2014/chart" uri="{C3380CC4-5D6E-409C-BE32-E72D297353CC}">
              <c16:uniqueId val="{00000004-F1B3-47FE-8D27-3FDCEA8C1545}"/>
            </c:ext>
          </c:extLst>
        </c:ser>
        <c:dLbls>
          <c:showLegendKey val="0"/>
          <c:showVal val="0"/>
          <c:showCatName val="0"/>
          <c:showSerName val="0"/>
          <c:showPercent val="0"/>
          <c:showBubbleSize val="0"/>
        </c:dLbls>
        <c:axId val="520009216"/>
        <c:axId val="885027344"/>
      </c:scatterChart>
      <c:valAx>
        <c:axId val="52000921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Distance(m)</a:t>
                </a:r>
                <a:endParaRPr lang="zh-CN" altLang="en-US" sz="1800" baseline="0">
                  <a:latin typeface="Times New Roman" panose="02020603050405020304" pitchFamily="18" charset="0"/>
                </a:endParaRPr>
              </a:p>
            </c:rich>
          </c:tx>
          <c:layout>
            <c:manualLayout>
              <c:xMode val="edge"/>
              <c:yMode val="edge"/>
              <c:x val="0.47809427572606855"/>
              <c:y val="0.88687752297332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885027344"/>
        <c:crosses val="autoZero"/>
        <c:crossBetween val="midCat"/>
      </c:valAx>
      <c:valAx>
        <c:axId val="885027344"/>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Velocity(m/s)</a:t>
                </a:r>
                <a:endParaRPr lang="zh-CN" altLang="en-US" sz="1800" baseline="0">
                  <a:latin typeface="Times New Roman" panose="02020603050405020304" pitchFamily="18" charset="0"/>
                </a:endParaRPr>
              </a:p>
            </c:rich>
          </c:tx>
          <c:layout>
            <c:manualLayout>
              <c:xMode val="edge"/>
              <c:yMode val="edge"/>
              <c:x val="1.8449893704639234E-2"/>
              <c:y val="0.295129180542571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520009216"/>
        <c:crosses val="autoZero"/>
        <c:crossBetween val="midCat"/>
      </c:valAx>
      <c:spPr>
        <a:noFill/>
        <a:ln>
          <a:noFill/>
        </a:ln>
        <a:effectLst/>
      </c:spPr>
    </c:plotArea>
    <c:legend>
      <c:legendPos val="r"/>
      <c:layout>
        <c:manualLayout>
          <c:xMode val="edge"/>
          <c:yMode val="edge"/>
          <c:x val="0.80384667541557298"/>
          <c:y val="1.7443416454055654E-2"/>
          <c:w val="0.17115332458442695"/>
          <c:h val="0.6084259952230975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204106280193"/>
          <c:y val="4.5959166276365197E-2"/>
          <c:w val="0.827972222222222"/>
          <c:h val="0.74037037037037001"/>
        </c:manualLayout>
      </c:layout>
      <c:scatterChart>
        <c:scatterStyle val="lineMarker"/>
        <c:varyColors val="0"/>
        <c:ser>
          <c:idx val="0"/>
          <c:order val="0"/>
          <c:spPr>
            <a:ln w="19050" cap="rnd">
              <a:solidFill>
                <a:schemeClr val="accent1"/>
              </a:solidFill>
              <a:round/>
            </a:ln>
            <a:effectLst/>
          </c:spPr>
          <c:marker>
            <c:symbol val="none"/>
          </c:marker>
          <c:xVal>
            <c:numRef>
              <c:f>[Book1]Sheet1!$A$1:$A$6000</c:f>
              <c:numCache>
                <c:formatCode>General</c:formatCode>
                <c:ptCount val="6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numCache>
            </c:numRef>
          </c:xVal>
          <c:yVal>
            <c:numRef>
              <c:f>[Book1]Sheet1!$B$1:$B$6000</c:f>
              <c:numCache>
                <c:formatCode>General</c:formatCode>
                <c:ptCount val="6000"/>
                <c:pt idx="0">
                  <c:v>771</c:v>
                </c:pt>
                <c:pt idx="1">
                  <c:v>771</c:v>
                </c:pt>
                <c:pt idx="2">
                  <c:v>771</c:v>
                </c:pt>
                <c:pt idx="3">
                  <c:v>771</c:v>
                </c:pt>
                <c:pt idx="4">
                  <c:v>771</c:v>
                </c:pt>
                <c:pt idx="5">
                  <c:v>771</c:v>
                </c:pt>
                <c:pt idx="6">
                  <c:v>771</c:v>
                </c:pt>
                <c:pt idx="7">
                  <c:v>771</c:v>
                </c:pt>
                <c:pt idx="8">
                  <c:v>771</c:v>
                </c:pt>
                <c:pt idx="9">
                  <c:v>771</c:v>
                </c:pt>
                <c:pt idx="10">
                  <c:v>771</c:v>
                </c:pt>
                <c:pt idx="11">
                  <c:v>771</c:v>
                </c:pt>
                <c:pt idx="12">
                  <c:v>771</c:v>
                </c:pt>
                <c:pt idx="13">
                  <c:v>771</c:v>
                </c:pt>
                <c:pt idx="14">
                  <c:v>771</c:v>
                </c:pt>
                <c:pt idx="15">
                  <c:v>771</c:v>
                </c:pt>
                <c:pt idx="16">
                  <c:v>771</c:v>
                </c:pt>
                <c:pt idx="17">
                  <c:v>771</c:v>
                </c:pt>
                <c:pt idx="18">
                  <c:v>771</c:v>
                </c:pt>
                <c:pt idx="19">
                  <c:v>771</c:v>
                </c:pt>
                <c:pt idx="20">
                  <c:v>771</c:v>
                </c:pt>
                <c:pt idx="21">
                  <c:v>771</c:v>
                </c:pt>
                <c:pt idx="22">
                  <c:v>771</c:v>
                </c:pt>
                <c:pt idx="23">
                  <c:v>771</c:v>
                </c:pt>
                <c:pt idx="24">
                  <c:v>771</c:v>
                </c:pt>
                <c:pt idx="25">
                  <c:v>771</c:v>
                </c:pt>
                <c:pt idx="26">
                  <c:v>771</c:v>
                </c:pt>
                <c:pt idx="27">
                  <c:v>771</c:v>
                </c:pt>
                <c:pt idx="28">
                  <c:v>771</c:v>
                </c:pt>
                <c:pt idx="29">
                  <c:v>771</c:v>
                </c:pt>
                <c:pt idx="30">
                  <c:v>771</c:v>
                </c:pt>
                <c:pt idx="31">
                  <c:v>771</c:v>
                </c:pt>
                <c:pt idx="32">
                  <c:v>771</c:v>
                </c:pt>
                <c:pt idx="33">
                  <c:v>771</c:v>
                </c:pt>
                <c:pt idx="34">
                  <c:v>771</c:v>
                </c:pt>
                <c:pt idx="35">
                  <c:v>771</c:v>
                </c:pt>
                <c:pt idx="36">
                  <c:v>771</c:v>
                </c:pt>
                <c:pt idx="37">
                  <c:v>771</c:v>
                </c:pt>
                <c:pt idx="38">
                  <c:v>771</c:v>
                </c:pt>
                <c:pt idx="39">
                  <c:v>771</c:v>
                </c:pt>
                <c:pt idx="40">
                  <c:v>771</c:v>
                </c:pt>
                <c:pt idx="41">
                  <c:v>771</c:v>
                </c:pt>
                <c:pt idx="42">
                  <c:v>771</c:v>
                </c:pt>
                <c:pt idx="43">
                  <c:v>771</c:v>
                </c:pt>
                <c:pt idx="44">
                  <c:v>771</c:v>
                </c:pt>
                <c:pt idx="45">
                  <c:v>771</c:v>
                </c:pt>
                <c:pt idx="46">
                  <c:v>771</c:v>
                </c:pt>
                <c:pt idx="47">
                  <c:v>771</c:v>
                </c:pt>
                <c:pt idx="48">
                  <c:v>771</c:v>
                </c:pt>
                <c:pt idx="49">
                  <c:v>771</c:v>
                </c:pt>
                <c:pt idx="50">
                  <c:v>771</c:v>
                </c:pt>
                <c:pt idx="51">
                  <c:v>771</c:v>
                </c:pt>
                <c:pt idx="52">
                  <c:v>771</c:v>
                </c:pt>
                <c:pt idx="53">
                  <c:v>771</c:v>
                </c:pt>
                <c:pt idx="54">
                  <c:v>771</c:v>
                </c:pt>
                <c:pt idx="55">
                  <c:v>771</c:v>
                </c:pt>
                <c:pt idx="56">
                  <c:v>771</c:v>
                </c:pt>
                <c:pt idx="57">
                  <c:v>771</c:v>
                </c:pt>
                <c:pt idx="58">
                  <c:v>771</c:v>
                </c:pt>
                <c:pt idx="59">
                  <c:v>771</c:v>
                </c:pt>
                <c:pt idx="60">
                  <c:v>771</c:v>
                </c:pt>
                <c:pt idx="61">
                  <c:v>771</c:v>
                </c:pt>
                <c:pt idx="62">
                  <c:v>771</c:v>
                </c:pt>
                <c:pt idx="63">
                  <c:v>771</c:v>
                </c:pt>
                <c:pt idx="64">
                  <c:v>771</c:v>
                </c:pt>
                <c:pt idx="65">
                  <c:v>771</c:v>
                </c:pt>
                <c:pt idx="66">
                  <c:v>771</c:v>
                </c:pt>
                <c:pt idx="67">
                  <c:v>771</c:v>
                </c:pt>
                <c:pt idx="68">
                  <c:v>771</c:v>
                </c:pt>
                <c:pt idx="69">
                  <c:v>771</c:v>
                </c:pt>
                <c:pt idx="70">
                  <c:v>771</c:v>
                </c:pt>
                <c:pt idx="71">
                  <c:v>771</c:v>
                </c:pt>
                <c:pt idx="72">
                  <c:v>771</c:v>
                </c:pt>
                <c:pt idx="73">
                  <c:v>771</c:v>
                </c:pt>
                <c:pt idx="74">
                  <c:v>771</c:v>
                </c:pt>
                <c:pt idx="75">
                  <c:v>771</c:v>
                </c:pt>
                <c:pt idx="76">
                  <c:v>771</c:v>
                </c:pt>
                <c:pt idx="77">
                  <c:v>771</c:v>
                </c:pt>
                <c:pt idx="78">
                  <c:v>771</c:v>
                </c:pt>
                <c:pt idx="79">
                  <c:v>771</c:v>
                </c:pt>
                <c:pt idx="80">
                  <c:v>771</c:v>
                </c:pt>
                <c:pt idx="81">
                  <c:v>771</c:v>
                </c:pt>
                <c:pt idx="82">
                  <c:v>771</c:v>
                </c:pt>
                <c:pt idx="83">
                  <c:v>771</c:v>
                </c:pt>
                <c:pt idx="84">
                  <c:v>771</c:v>
                </c:pt>
                <c:pt idx="85">
                  <c:v>771</c:v>
                </c:pt>
                <c:pt idx="86">
                  <c:v>771</c:v>
                </c:pt>
                <c:pt idx="87">
                  <c:v>771</c:v>
                </c:pt>
                <c:pt idx="88">
                  <c:v>771</c:v>
                </c:pt>
                <c:pt idx="89">
                  <c:v>771</c:v>
                </c:pt>
                <c:pt idx="90">
                  <c:v>771</c:v>
                </c:pt>
                <c:pt idx="91">
                  <c:v>771</c:v>
                </c:pt>
                <c:pt idx="92">
                  <c:v>771</c:v>
                </c:pt>
                <c:pt idx="93">
                  <c:v>771</c:v>
                </c:pt>
                <c:pt idx="94">
                  <c:v>771</c:v>
                </c:pt>
                <c:pt idx="95">
                  <c:v>771</c:v>
                </c:pt>
                <c:pt idx="96">
                  <c:v>771</c:v>
                </c:pt>
                <c:pt idx="97">
                  <c:v>771</c:v>
                </c:pt>
                <c:pt idx="98">
                  <c:v>771</c:v>
                </c:pt>
                <c:pt idx="99">
                  <c:v>771</c:v>
                </c:pt>
                <c:pt idx="100">
                  <c:v>771</c:v>
                </c:pt>
                <c:pt idx="101">
                  <c:v>771</c:v>
                </c:pt>
                <c:pt idx="102">
                  <c:v>771</c:v>
                </c:pt>
                <c:pt idx="103">
                  <c:v>771</c:v>
                </c:pt>
                <c:pt idx="104">
                  <c:v>771</c:v>
                </c:pt>
                <c:pt idx="105">
                  <c:v>771</c:v>
                </c:pt>
                <c:pt idx="106">
                  <c:v>771</c:v>
                </c:pt>
                <c:pt idx="107">
                  <c:v>771</c:v>
                </c:pt>
                <c:pt idx="108">
                  <c:v>771</c:v>
                </c:pt>
                <c:pt idx="109">
                  <c:v>771</c:v>
                </c:pt>
                <c:pt idx="110">
                  <c:v>771</c:v>
                </c:pt>
                <c:pt idx="111">
                  <c:v>771</c:v>
                </c:pt>
                <c:pt idx="112">
                  <c:v>771</c:v>
                </c:pt>
                <c:pt idx="113">
                  <c:v>771</c:v>
                </c:pt>
                <c:pt idx="114">
                  <c:v>771</c:v>
                </c:pt>
                <c:pt idx="115">
                  <c:v>771</c:v>
                </c:pt>
                <c:pt idx="116">
                  <c:v>771</c:v>
                </c:pt>
                <c:pt idx="117">
                  <c:v>771</c:v>
                </c:pt>
                <c:pt idx="118">
                  <c:v>771</c:v>
                </c:pt>
                <c:pt idx="119">
                  <c:v>771</c:v>
                </c:pt>
                <c:pt idx="120">
                  <c:v>771</c:v>
                </c:pt>
                <c:pt idx="121">
                  <c:v>771</c:v>
                </c:pt>
                <c:pt idx="122">
                  <c:v>771</c:v>
                </c:pt>
                <c:pt idx="123">
                  <c:v>771</c:v>
                </c:pt>
                <c:pt idx="124">
                  <c:v>771</c:v>
                </c:pt>
                <c:pt idx="125">
                  <c:v>771</c:v>
                </c:pt>
                <c:pt idx="126">
                  <c:v>771</c:v>
                </c:pt>
                <c:pt idx="127">
                  <c:v>771</c:v>
                </c:pt>
                <c:pt idx="128">
                  <c:v>771</c:v>
                </c:pt>
                <c:pt idx="129">
                  <c:v>771</c:v>
                </c:pt>
                <c:pt idx="130">
                  <c:v>771</c:v>
                </c:pt>
                <c:pt idx="131">
                  <c:v>771</c:v>
                </c:pt>
                <c:pt idx="132">
                  <c:v>771</c:v>
                </c:pt>
                <c:pt idx="133">
                  <c:v>771</c:v>
                </c:pt>
                <c:pt idx="134">
                  <c:v>771</c:v>
                </c:pt>
                <c:pt idx="135">
                  <c:v>771</c:v>
                </c:pt>
                <c:pt idx="136">
                  <c:v>771</c:v>
                </c:pt>
                <c:pt idx="137">
                  <c:v>771</c:v>
                </c:pt>
                <c:pt idx="138">
                  <c:v>771</c:v>
                </c:pt>
                <c:pt idx="139">
                  <c:v>771</c:v>
                </c:pt>
                <c:pt idx="140">
                  <c:v>771</c:v>
                </c:pt>
                <c:pt idx="141">
                  <c:v>771</c:v>
                </c:pt>
                <c:pt idx="142">
                  <c:v>771</c:v>
                </c:pt>
                <c:pt idx="143">
                  <c:v>771</c:v>
                </c:pt>
                <c:pt idx="144">
                  <c:v>771</c:v>
                </c:pt>
                <c:pt idx="145">
                  <c:v>771</c:v>
                </c:pt>
                <c:pt idx="146">
                  <c:v>771</c:v>
                </c:pt>
                <c:pt idx="147">
                  <c:v>771</c:v>
                </c:pt>
                <c:pt idx="148">
                  <c:v>771</c:v>
                </c:pt>
                <c:pt idx="149">
                  <c:v>771</c:v>
                </c:pt>
                <c:pt idx="150">
                  <c:v>771</c:v>
                </c:pt>
                <c:pt idx="151">
                  <c:v>771</c:v>
                </c:pt>
                <c:pt idx="152">
                  <c:v>771</c:v>
                </c:pt>
                <c:pt idx="153">
                  <c:v>771</c:v>
                </c:pt>
                <c:pt idx="154">
                  <c:v>771</c:v>
                </c:pt>
                <c:pt idx="155">
                  <c:v>771</c:v>
                </c:pt>
                <c:pt idx="156">
                  <c:v>771</c:v>
                </c:pt>
                <c:pt idx="157">
                  <c:v>771</c:v>
                </c:pt>
                <c:pt idx="158">
                  <c:v>771</c:v>
                </c:pt>
                <c:pt idx="159">
                  <c:v>771</c:v>
                </c:pt>
                <c:pt idx="160">
                  <c:v>771</c:v>
                </c:pt>
                <c:pt idx="161">
                  <c:v>771</c:v>
                </c:pt>
                <c:pt idx="162">
                  <c:v>771</c:v>
                </c:pt>
                <c:pt idx="163">
                  <c:v>771</c:v>
                </c:pt>
                <c:pt idx="164">
                  <c:v>771</c:v>
                </c:pt>
                <c:pt idx="165">
                  <c:v>771</c:v>
                </c:pt>
                <c:pt idx="166">
                  <c:v>771</c:v>
                </c:pt>
                <c:pt idx="167">
                  <c:v>771</c:v>
                </c:pt>
                <c:pt idx="168">
                  <c:v>771</c:v>
                </c:pt>
                <c:pt idx="169">
                  <c:v>771</c:v>
                </c:pt>
                <c:pt idx="170">
                  <c:v>771</c:v>
                </c:pt>
                <c:pt idx="171">
                  <c:v>771</c:v>
                </c:pt>
                <c:pt idx="172">
                  <c:v>771</c:v>
                </c:pt>
                <c:pt idx="173">
                  <c:v>771</c:v>
                </c:pt>
                <c:pt idx="174">
                  <c:v>771</c:v>
                </c:pt>
                <c:pt idx="175">
                  <c:v>771</c:v>
                </c:pt>
                <c:pt idx="176">
                  <c:v>771</c:v>
                </c:pt>
                <c:pt idx="177">
                  <c:v>771</c:v>
                </c:pt>
                <c:pt idx="178">
                  <c:v>771</c:v>
                </c:pt>
                <c:pt idx="179">
                  <c:v>771</c:v>
                </c:pt>
                <c:pt idx="180">
                  <c:v>771</c:v>
                </c:pt>
                <c:pt idx="181">
                  <c:v>771</c:v>
                </c:pt>
                <c:pt idx="182">
                  <c:v>771</c:v>
                </c:pt>
                <c:pt idx="183">
                  <c:v>771</c:v>
                </c:pt>
                <c:pt idx="184">
                  <c:v>771</c:v>
                </c:pt>
                <c:pt idx="185">
                  <c:v>771</c:v>
                </c:pt>
                <c:pt idx="186">
                  <c:v>771</c:v>
                </c:pt>
                <c:pt idx="187">
                  <c:v>771</c:v>
                </c:pt>
                <c:pt idx="188">
                  <c:v>771</c:v>
                </c:pt>
                <c:pt idx="189">
                  <c:v>771</c:v>
                </c:pt>
                <c:pt idx="190">
                  <c:v>771</c:v>
                </c:pt>
                <c:pt idx="191">
                  <c:v>771</c:v>
                </c:pt>
                <c:pt idx="192">
                  <c:v>771</c:v>
                </c:pt>
                <c:pt idx="193">
                  <c:v>771</c:v>
                </c:pt>
                <c:pt idx="194">
                  <c:v>771</c:v>
                </c:pt>
                <c:pt idx="195">
                  <c:v>771</c:v>
                </c:pt>
                <c:pt idx="196">
                  <c:v>771</c:v>
                </c:pt>
                <c:pt idx="197">
                  <c:v>771</c:v>
                </c:pt>
                <c:pt idx="198">
                  <c:v>771</c:v>
                </c:pt>
                <c:pt idx="199">
                  <c:v>771</c:v>
                </c:pt>
                <c:pt idx="200">
                  <c:v>771</c:v>
                </c:pt>
                <c:pt idx="201">
                  <c:v>771</c:v>
                </c:pt>
                <c:pt idx="202">
                  <c:v>771</c:v>
                </c:pt>
                <c:pt idx="203">
                  <c:v>771</c:v>
                </c:pt>
                <c:pt idx="204">
                  <c:v>771</c:v>
                </c:pt>
                <c:pt idx="205">
                  <c:v>771</c:v>
                </c:pt>
                <c:pt idx="206">
                  <c:v>771</c:v>
                </c:pt>
                <c:pt idx="207">
                  <c:v>771</c:v>
                </c:pt>
                <c:pt idx="208">
                  <c:v>771</c:v>
                </c:pt>
                <c:pt idx="209">
                  <c:v>771</c:v>
                </c:pt>
                <c:pt idx="210">
                  <c:v>771</c:v>
                </c:pt>
                <c:pt idx="211">
                  <c:v>771</c:v>
                </c:pt>
                <c:pt idx="212">
                  <c:v>771</c:v>
                </c:pt>
                <c:pt idx="213">
                  <c:v>771</c:v>
                </c:pt>
                <c:pt idx="214">
                  <c:v>771</c:v>
                </c:pt>
                <c:pt idx="215">
                  <c:v>771</c:v>
                </c:pt>
                <c:pt idx="216">
                  <c:v>771</c:v>
                </c:pt>
                <c:pt idx="217">
                  <c:v>771</c:v>
                </c:pt>
                <c:pt idx="218">
                  <c:v>771</c:v>
                </c:pt>
                <c:pt idx="219">
                  <c:v>771</c:v>
                </c:pt>
                <c:pt idx="220">
                  <c:v>771</c:v>
                </c:pt>
                <c:pt idx="221">
                  <c:v>771</c:v>
                </c:pt>
                <c:pt idx="222">
                  <c:v>771</c:v>
                </c:pt>
                <c:pt idx="223">
                  <c:v>771</c:v>
                </c:pt>
                <c:pt idx="224">
                  <c:v>771</c:v>
                </c:pt>
                <c:pt idx="225">
                  <c:v>771</c:v>
                </c:pt>
                <c:pt idx="226">
                  <c:v>771</c:v>
                </c:pt>
                <c:pt idx="227">
                  <c:v>771</c:v>
                </c:pt>
                <c:pt idx="228">
                  <c:v>771</c:v>
                </c:pt>
                <c:pt idx="229">
                  <c:v>771</c:v>
                </c:pt>
                <c:pt idx="230">
                  <c:v>771</c:v>
                </c:pt>
                <c:pt idx="231">
                  <c:v>771</c:v>
                </c:pt>
                <c:pt idx="232">
                  <c:v>771</c:v>
                </c:pt>
                <c:pt idx="233">
                  <c:v>771</c:v>
                </c:pt>
                <c:pt idx="234">
                  <c:v>771</c:v>
                </c:pt>
                <c:pt idx="235">
                  <c:v>771</c:v>
                </c:pt>
                <c:pt idx="236">
                  <c:v>771</c:v>
                </c:pt>
                <c:pt idx="237">
                  <c:v>771</c:v>
                </c:pt>
                <c:pt idx="238">
                  <c:v>771</c:v>
                </c:pt>
                <c:pt idx="239">
                  <c:v>771</c:v>
                </c:pt>
                <c:pt idx="240">
                  <c:v>771</c:v>
                </c:pt>
                <c:pt idx="241">
                  <c:v>771</c:v>
                </c:pt>
                <c:pt idx="242">
                  <c:v>771</c:v>
                </c:pt>
                <c:pt idx="243">
                  <c:v>771</c:v>
                </c:pt>
                <c:pt idx="244">
                  <c:v>771</c:v>
                </c:pt>
                <c:pt idx="245">
                  <c:v>771</c:v>
                </c:pt>
                <c:pt idx="246">
                  <c:v>771</c:v>
                </c:pt>
                <c:pt idx="247">
                  <c:v>771</c:v>
                </c:pt>
                <c:pt idx="248">
                  <c:v>771</c:v>
                </c:pt>
                <c:pt idx="249">
                  <c:v>771</c:v>
                </c:pt>
                <c:pt idx="250">
                  <c:v>771</c:v>
                </c:pt>
                <c:pt idx="251">
                  <c:v>771</c:v>
                </c:pt>
                <c:pt idx="252">
                  <c:v>771</c:v>
                </c:pt>
                <c:pt idx="253">
                  <c:v>771</c:v>
                </c:pt>
                <c:pt idx="254">
                  <c:v>771</c:v>
                </c:pt>
                <c:pt idx="255">
                  <c:v>771</c:v>
                </c:pt>
                <c:pt idx="256">
                  <c:v>771</c:v>
                </c:pt>
                <c:pt idx="257">
                  <c:v>771</c:v>
                </c:pt>
                <c:pt idx="258">
                  <c:v>771</c:v>
                </c:pt>
                <c:pt idx="259">
                  <c:v>771</c:v>
                </c:pt>
                <c:pt idx="260">
                  <c:v>771</c:v>
                </c:pt>
                <c:pt idx="261">
                  <c:v>771</c:v>
                </c:pt>
                <c:pt idx="262">
                  <c:v>771</c:v>
                </c:pt>
                <c:pt idx="263">
                  <c:v>771</c:v>
                </c:pt>
                <c:pt idx="264">
                  <c:v>771</c:v>
                </c:pt>
                <c:pt idx="265">
                  <c:v>771</c:v>
                </c:pt>
                <c:pt idx="266">
                  <c:v>771</c:v>
                </c:pt>
                <c:pt idx="267">
                  <c:v>771</c:v>
                </c:pt>
                <c:pt idx="268">
                  <c:v>771</c:v>
                </c:pt>
                <c:pt idx="269">
                  <c:v>771</c:v>
                </c:pt>
                <c:pt idx="270">
                  <c:v>771</c:v>
                </c:pt>
                <c:pt idx="271">
                  <c:v>771</c:v>
                </c:pt>
                <c:pt idx="272">
                  <c:v>771</c:v>
                </c:pt>
                <c:pt idx="273">
                  <c:v>771</c:v>
                </c:pt>
                <c:pt idx="274">
                  <c:v>771</c:v>
                </c:pt>
                <c:pt idx="275">
                  <c:v>771</c:v>
                </c:pt>
                <c:pt idx="276">
                  <c:v>771</c:v>
                </c:pt>
                <c:pt idx="277">
                  <c:v>771</c:v>
                </c:pt>
                <c:pt idx="278">
                  <c:v>771</c:v>
                </c:pt>
                <c:pt idx="279">
                  <c:v>771</c:v>
                </c:pt>
                <c:pt idx="280">
                  <c:v>771</c:v>
                </c:pt>
                <c:pt idx="281">
                  <c:v>771</c:v>
                </c:pt>
                <c:pt idx="282">
                  <c:v>771</c:v>
                </c:pt>
                <c:pt idx="283">
                  <c:v>771</c:v>
                </c:pt>
                <c:pt idx="284">
                  <c:v>771</c:v>
                </c:pt>
                <c:pt idx="285">
                  <c:v>771</c:v>
                </c:pt>
                <c:pt idx="286">
                  <c:v>771</c:v>
                </c:pt>
                <c:pt idx="287">
                  <c:v>771</c:v>
                </c:pt>
                <c:pt idx="288">
                  <c:v>771</c:v>
                </c:pt>
                <c:pt idx="289">
                  <c:v>771</c:v>
                </c:pt>
                <c:pt idx="290">
                  <c:v>771</c:v>
                </c:pt>
                <c:pt idx="291">
                  <c:v>771</c:v>
                </c:pt>
                <c:pt idx="292">
                  <c:v>771</c:v>
                </c:pt>
                <c:pt idx="293">
                  <c:v>771</c:v>
                </c:pt>
                <c:pt idx="294">
                  <c:v>771</c:v>
                </c:pt>
                <c:pt idx="295">
                  <c:v>771</c:v>
                </c:pt>
                <c:pt idx="296">
                  <c:v>771</c:v>
                </c:pt>
                <c:pt idx="297">
                  <c:v>771</c:v>
                </c:pt>
                <c:pt idx="298">
                  <c:v>771</c:v>
                </c:pt>
                <c:pt idx="299">
                  <c:v>771</c:v>
                </c:pt>
                <c:pt idx="300">
                  <c:v>771</c:v>
                </c:pt>
                <c:pt idx="301">
                  <c:v>771</c:v>
                </c:pt>
                <c:pt idx="302">
                  <c:v>771</c:v>
                </c:pt>
                <c:pt idx="303">
                  <c:v>771</c:v>
                </c:pt>
                <c:pt idx="304">
                  <c:v>771</c:v>
                </c:pt>
                <c:pt idx="305">
                  <c:v>771</c:v>
                </c:pt>
                <c:pt idx="306">
                  <c:v>771</c:v>
                </c:pt>
                <c:pt idx="307">
                  <c:v>771</c:v>
                </c:pt>
                <c:pt idx="308">
                  <c:v>771</c:v>
                </c:pt>
                <c:pt idx="309">
                  <c:v>771</c:v>
                </c:pt>
                <c:pt idx="310">
                  <c:v>771</c:v>
                </c:pt>
                <c:pt idx="311">
                  <c:v>771</c:v>
                </c:pt>
                <c:pt idx="312">
                  <c:v>771</c:v>
                </c:pt>
                <c:pt idx="313">
                  <c:v>771</c:v>
                </c:pt>
                <c:pt idx="314">
                  <c:v>771</c:v>
                </c:pt>
                <c:pt idx="315">
                  <c:v>771</c:v>
                </c:pt>
                <c:pt idx="316">
                  <c:v>771</c:v>
                </c:pt>
                <c:pt idx="317">
                  <c:v>771</c:v>
                </c:pt>
                <c:pt idx="318">
                  <c:v>771</c:v>
                </c:pt>
                <c:pt idx="319">
                  <c:v>771</c:v>
                </c:pt>
                <c:pt idx="320">
                  <c:v>771</c:v>
                </c:pt>
                <c:pt idx="321">
                  <c:v>771</c:v>
                </c:pt>
                <c:pt idx="322">
                  <c:v>771</c:v>
                </c:pt>
                <c:pt idx="323">
                  <c:v>771</c:v>
                </c:pt>
                <c:pt idx="324">
                  <c:v>771</c:v>
                </c:pt>
                <c:pt idx="325">
                  <c:v>771</c:v>
                </c:pt>
                <c:pt idx="326">
                  <c:v>771</c:v>
                </c:pt>
                <c:pt idx="327">
                  <c:v>771</c:v>
                </c:pt>
                <c:pt idx="328">
                  <c:v>771</c:v>
                </c:pt>
                <c:pt idx="329">
                  <c:v>771</c:v>
                </c:pt>
                <c:pt idx="330">
                  <c:v>771</c:v>
                </c:pt>
                <c:pt idx="331">
                  <c:v>771</c:v>
                </c:pt>
                <c:pt idx="332">
                  <c:v>771</c:v>
                </c:pt>
                <c:pt idx="333">
                  <c:v>771</c:v>
                </c:pt>
                <c:pt idx="334">
                  <c:v>771</c:v>
                </c:pt>
                <c:pt idx="335">
                  <c:v>771</c:v>
                </c:pt>
                <c:pt idx="336">
                  <c:v>771</c:v>
                </c:pt>
                <c:pt idx="337">
                  <c:v>771</c:v>
                </c:pt>
                <c:pt idx="338">
                  <c:v>771</c:v>
                </c:pt>
                <c:pt idx="339">
                  <c:v>771</c:v>
                </c:pt>
                <c:pt idx="340">
                  <c:v>771</c:v>
                </c:pt>
                <c:pt idx="341">
                  <c:v>771</c:v>
                </c:pt>
                <c:pt idx="342">
                  <c:v>771</c:v>
                </c:pt>
                <c:pt idx="343">
                  <c:v>771</c:v>
                </c:pt>
                <c:pt idx="344">
                  <c:v>771</c:v>
                </c:pt>
                <c:pt idx="345">
                  <c:v>771</c:v>
                </c:pt>
                <c:pt idx="346">
                  <c:v>771</c:v>
                </c:pt>
                <c:pt idx="347">
                  <c:v>771</c:v>
                </c:pt>
                <c:pt idx="348">
                  <c:v>771</c:v>
                </c:pt>
                <c:pt idx="349">
                  <c:v>771</c:v>
                </c:pt>
                <c:pt idx="350">
                  <c:v>771</c:v>
                </c:pt>
                <c:pt idx="351">
                  <c:v>771</c:v>
                </c:pt>
                <c:pt idx="352">
                  <c:v>771</c:v>
                </c:pt>
                <c:pt idx="353">
                  <c:v>771</c:v>
                </c:pt>
                <c:pt idx="354">
                  <c:v>771</c:v>
                </c:pt>
                <c:pt idx="355">
                  <c:v>771</c:v>
                </c:pt>
                <c:pt idx="356">
                  <c:v>771</c:v>
                </c:pt>
                <c:pt idx="357">
                  <c:v>771</c:v>
                </c:pt>
                <c:pt idx="358">
                  <c:v>771</c:v>
                </c:pt>
                <c:pt idx="359">
                  <c:v>771</c:v>
                </c:pt>
                <c:pt idx="360">
                  <c:v>771</c:v>
                </c:pt>
                <c:pt idx="361">
                  <c:v>771</c:v>
                </c:pt>
                <c:pt idx="362">
                  <c:v>771</c:v>
                </c:pt>
                <c:pt idx="363">
                  <c:v>771</c:v>
                </c:pt>
                <c:pt idx="364">
                  <c:v>771</c:v>
                </c:pt>
                <c:pt idx="365">
                  <c:v>771</c:v>
                </c:pt>
                <c:pt idx="366">
                  <c:v>771</c:v>
                </c:pt>
                <c:pt idx="367">
                  <c:v>771</c:v>
                </c:pt>
                <c:pt idx="368">
                  <c:v>771</c:v>
                </c:pt>
                <c:pt idx="369">
                  <c:v>771</c:v>
                </c:pt>
                <c:pt idx="370">
                  <c:v>771</c:v>
                </c:pt>
                <c:pt idx="371">
                  <c:v>771</c:v>
                </c:pt>
                <c:pt idx="372">
                  <c:v>771</c:v>
                </c:pt>
                <c:pt idx="373">
                  <c:v>771</c:v>
                </c:pt>
                <c:pt idx="374">
                  <c:v>771</c:v>
                </c:pt>
                <c:pt idx="375">
                  <c:v>771</c:v>
                </c:pt>
                <c:pt idx="376">
                  <c:v>771</c:v>
                </c:pt>
                <c:pt idx="377">
                  <c:v>771</c:v>
                </c:pt>
                <c:pt idx="378">
                  <c:v>771</c:v>
                </c:pt>
                <c:pt idx="379">
                  <c:v>771</c:v>
                </c:pt>
                <c:pt idx="380">
                  <c:v>771</c:v>
                </c:pt>
                <c:pt idx="381">
                  <c:v>771</c:v>
                </c:pt>
                <c:pt idx="382">
                  <c:v>771</c:v>
                </c:pt>
                <c:pt idx="383">
                  <c:v>771</c:v>
                </c:pt>
                <c:pt idx="384">
                  <c:v>771</c:v>
                </c:pt>
                <c:pt idx="385">
                  <c:v>771</c:v>
                </c:pt>
                <c:pt idx="386">
                  <c:v>771</c:v>
                </c:pt>
                <c:pt idx="387">
                  <c:v>771</c:v>
                </c:pt>
                <c:pt idx="388">
                  <c:v>771</c:v>
                </c:pt>
                <c:pt idx="389">
                  <c:v>771</c:v>
                </c:pt>
                <c:pt idx="390">
                  <c:v>771</c:v>
                </c:pt>
                <c:pt idx="391">
                  <c:v>771</c:v>
                </c:pt>
                <c:pt idx="392">
                  <c:v>771</c:v>
                </c:pt>
                <c:pt idx="393">
                  <c:v>771</c:v>
                </c:pt>
                <c:pt idx="394">
                  <c:v>771</c:v>
                </c:pt>
                <c:pt idx="395">
                  <c:v>771</c:v>
                </c:pt>
                <c:pt idx="396">
                  <c:v>771</c:v>
                </c:pt>
                <c:pt idx="397">
                  <c:v>771</c:v>
                </c:pt>
                <c:pt idx="398">
                  <c:v>771</c:v>
                </c:pt>
                <c:pt idx="399">
                  <c:v>771</c:v>
                </c:pt>
                <c:pt idx="400">
                  <c:v>771</c:v>
                </c:pt>
                <c:pt idx="401">
                  <c:v>771</c:v>
                </c:pt>
                <c:pt idx="402">
                  <c:v>771</c:v>
                </c:pt>
                <c:pt idx="403">
                  <c:v>771</c:v>
                </c:pt>
                <c:pt idx="404">
                  <c:v>771</c:v>
                </c:pt>
                <c:pt idx="405">
                  <c:v>771</c:v>
                </c:pt>
                <c:pt idx="406">
                  <c:v>771</c:v>
                </c:pt>
                <c:pt idx="407">
                  <c:v>771</c:v>
                </c:pt>
                <c:pt idx="408">
                  <c:v>771</c:v>
                </c:pt>
                <c:pt idx="409">
                  <c:v>771</c:v>
                </c:pt>
                <c:pt idx="410">
                  <c:v>771</c:v>
                </c:pt>
                <c:pt idx="411">
                  <c:v>771</c:v>
                </c:pt>
                <c:pt idx="412">
                  <c:v>771</c:v>
                </c:pt>
                <c:pt idx="413">
                  <c:v>771</c:v>
                </c:pt>
                <c:pt idx="414">
                  <c:v>771</c:v>
                </c:pt>
                <c:pt idx="415">
                  <c:v>771</c:v>
                </c:pt>
                <c:pt idx="416">
                  <c:v>771</c:v>
                </c:pt>
                <c:pt idx="417">
                  <c:v>771</c:v>
                </c:pt>
                <c:pt idx="418">
                  <c:v>771</c:v>
                </c:pt>
                <c:pt idx="419">
                  <c:v>771</c:v>
                </c:pt>
                <c:pt idx="420">
                  <c:v>771</c:v>
                </c:pt>
                <c:pt idx="421">
                  <c:v>771</c:v>
                </c:pt>
                <c:pt idx="422">
                  <c:v>771</c:v>
                </c:pt>
                <c:pt idx="423">
                  <c:v>771</c:v>
                </c:pt>
                <c:pt idx="424">
                  <c:v>771</c:v>
                </c:pt>
                <c:pt idx="425">
                  <c:v>771</c:v>
                </c:pt>
                <c:pt idx="426">
                  <c:v>771</c:v>
                </c:pt>
                <c:pt idx="427">
                  <c:v>771</c:v>
                </c:pt>
                <c:pt idx="428">
                  <c:v>771</c:v>
                </c:pt>
                <c:pt idx="429">
                  <c:v>771</c:v>
                </c:pt>
                <c:pt idx="430">
                  <c:v>771</c:v>
                </c:pt>
                <c:pt idx="431">
                  <c:v>771</c:v>
                </c:pt>
                <c:pt idx="432">
                  <c:v>771</c:v>
                </c:pt>
                <c:pt idx="433">
                  <c:v>771</c:v>
                </c:pt>
                <c:pt idx="434">
                  <c:v>771</c:v>
                </c:pt>
                <c:pt idx="435">
                  <c:v>771</c:v>
                </c:pt>
                <c:pt idx="436">
                  <c:v>771</c:v>
                </c:pt>
                <c:pt idx="437">
                  <c:v>771</c:v>
                </c:pt>
                <c:pt idx="438">
                  <c:v>771</c:v>
                </c:pt>
                <c:pt idx="439">
                  <c:v>771</c:v>
                </c:pt>
                <c:pt idx="440">
                  <c:v>771</c:v>
                </c:pt>
                <c:pt idx="441">
                  <c:v>771</c:v>
                </c:pt>
                <c:pt idx="442">
                  <c:v>771</c:v>
                </c:pt>
                <c:pt idx="443">
                  <c:v>771</c:v>
                </c:pt>
                <c:pt idx="444">
                  <c:v>771</c:v>
                </c:pt>
                <c:pt idx="445">
                  <c:v>771</c:v>
                </c:pt>
                <c:pt idx="446">
                  <c:v>771</c:v>
                </c:pt>
                <c:pt idx="447">
                  <c:v>771</c:v>
                </c:pt>
                <c:pt idx="448">
                  <c:v>771</c:v>
                </c:pt>
                <c:pt idx="449">
                  <c:v>771</c:v>
                </c:pt>
                <c:pt idx="450">
                  <c:v>771</c:v>
                </c:pt>
                <c:pt idx="451">
                  <c:v>771</c:v>
                </c:pt>
                <c:pt idx="452">
                  <c:v>771</c:v>
                </c:pt>
                <c:pt idx="453">
                  <c:v>771</c:v>
                </c:pt>
                <c:pt idx="454">
                  <c:v>771</c:v>
                </c:pt>
                <c:pt idx="455">
                  <c:v>771</c:v>
                </c:pt>
                <c:pt idx="456">
                  <c:v>771</c:v>
                </c:pt>
                <c:pt idx="457">
                  <c:v>771</c:v>
                </c:pt>
                <c:pt idx="458">
                  <c:v>771</c:v>
                </c:pt>
                <c:pt idx="459">
                  <c:v>771</c:v>
                </c:pt>
                <c:pt idx="460">
                  <c:v>771</c:v>
                </c:pt>
                <c:pt idx="461">
                  <c:v>771</c:v>
                </c:pt>
                <c:pt idx="462">
                  <c:v>771</c:v>
                </c:pt>
                <c:pt idx="463">
                  <c:v>771</c:v>
                </c:pt>
                <c:pt idx="464">
                  <c:v>771</c:v>
                </c:pt>
                <c:pt idx="465">
                  <c:v>771</c:v>
                </c:pt>
                <c:pt idx="466">
                  <c:v>771</c:v>
                </c:pt>
                <c:pt idx="467">
                  <c:v>771</c:v>
                </c:pt>
                <c:pt idx="468">
                  <c:v>771</c:v>
                </c:pt>
                <c:pt idx="469">
                  <c:v>771</c:v>
                </c:pt>
                <c:pt idx="470">
                  <c:v>771</c:v>
                </c:pt>
                <c:pt idx="471">
                  <c:v>771</c:v>
                </c:pt>
                <c:pt idx="472">
                  <c:v>771</c:v>
                </c:pt>
                <c:pt idx="473">
                  <c:v>771</c:v>
                </c:pt>
                <c:pt idx="474">
                  <c:v>771</c:v>
                </c:pt>
                <c:pt idx="475">
                  <c:v>771</c:v>
                </c:pt>
                <c:pt idx="476">
                  <c:v>771</c:v>
                </c:pt>
                <c:pt idx="477">
                  <c:v>771</c:v>
                </c:pt>
                <c:pt idx="478">
                  <c:v>771</c:v>
                </c:pt>
                <c:pt idx="479">
                  <c:v>771</c:v>
                </c:pt>
                <c:pt idx="480">
                  <c:v>771</c:v>
                </c:pt>
                <c:pt idx="481">
                  <c:v>771</c:v>
                </c:pt>
                <c:pt idx="482">
                  <c:v>771</c:v>
                </c:pt>
                <c:pt idx="483">
                  <c:v>771</c:v>
                </c:pt>
                <c:pt idx="484">
                  <c:v>771</c:v>
                </c:pt>
                <c:pt idx="485">
                  <c:v>771</c:v>
                </c:pt>
                <c:pt idx="486">
                  <c:v>771</c:v>
                </c:pt>
                <c:pt idx="487">
                  <c:v>771</c:v>
                </c:pt>
                <c:pt idx="488">
                  <c:v>771</c:v>
                </c:pt>
                <c:pt idx="489">
                  <c:v>771</c:v>
                </c:pt>
                <c:pt idx="490">
                  <c:v>771</c:v>
                </c:pt>
                <c:pt idx="491">
                  <c:v>771</c:v>
                </c:pt>
                <c:pt idx="492">
                  <c:v>771</c:v>
                </c:pt>
                <c:pt idx="493">
                  <c:v>771</c:v>
                </c:pt>
                <c:pt idx="494">
                  <c:v>771</c:v>
                </c:pt>
                <c:pt idx="495">
                  <c:v>771</c:v>
                </c:pt>
                <c:pt idx="496">
                  <c:v>771</c:v>
                </c:pt>
                <c:pt idx="497">
                  <c:v>771</c:v>
                </c:pt>
                <c:pt idx="498">
                  <c:v>771</c:v>
                </c:pt>
                <c:pt idx="499">
                  <c:v>771</c:v>
                </c:pt>
                <c:pt idx="500">
                  <c:v>771</c:v>
                </c:pt>
                <c:pt idx="501">
                  <c:v>771</c:v>
                </c:pt>
                <c:pt idx="502">
                  <c:v>771</c:v>
                </c:pt>
                <c:pt idx="503">
                  <c:v>771</c:v>
                </c:pt>
                <c:pt idx="504">
                  <c:v>771</c:v>
                </c:pt>
                <c:pt idx="505">
                  <c:v>771</c:v>
                </c:pt>
                <c:pt idx="506">
                  <c:v>771</c:v>
                </c:pt>
                <c:pt idx="507">
                  <c:v>771</c:v>
                </c:pt>
                <c:pt idx="508">
                  <c:v>771</c:v>
                </c:pt>
                <c:pt idx="509">
                  <c:v>771</c:v>
                </c:pt>
                <c:pt idx="510">
                  <c:v>771</c:v>
                </c:pt>
                <c:pt idx="511">
                  <c:v>771</c:v>
                </c:pt>
                <c:pt idx="512">
                  <c:v>771</c:v>
                </c:pt>
                <c:pt idx="513">
                  <c:v>771</c:v>
                </c:pt>
                <c:pt idx="514">
                  <c:v>771</c:v>
                </c:pt>
                <c:pt idx="515">
                  <c:v>771</c:v>
                </c:pt>
                <c:pt idx="516">
                  <c:v>771</c:v>
                </c:pt>
                <c:pt idx="517">
                  <c:v>771</c:v>
                </c:pt>
                <c:pt idx="518">
                  <c:v>771</c:v>
                </c:pt>
                <c:pt idx="519">
                  <c:v>771</c:v>
                </c:pt>
                <c:pt idx="520">
                  <c:v>771</c:v>
                </c:pt>
                <c:pt idx="521">
                  <c:v>771</c:v>
                </c:pt>
                <c:pt idx="522">
                  <c:v>771</c:v>
                </c:pt>
                <c:pt idx="523">
                  <c:v>771</c:v>
                </c:pt>
                <c:pt idx="524">
                  <c:v>771</c:v>
                </c:pt>
                <c:pt idx="525">
                  <c:v>771</c:v>
                </c:pt>
                <c:pt idx="526">
                  <c:v>771</c:v>
                </c:pt>
                <c:pt idx="527">
                  <c:v>771</c:v>
                </c:pt>
                <c:pt idx="528">
                  <c:v>771</c:v>
                </c:pt>
                <c:pt idx="529">
                  <c:v>771</c:v>
                </c:pt>
                <c:pt idx="530">
                  <c:v>771</c:v>
                </c:pt>
                <c:pt idx="531">
                  <c:v>771</c:v>
                </c:pt>
                <c:pt idx="532">
                  <c:v>771</c:v>
                </c:pt>
                <c:pt idx="533">
                  <c:v>771</c:v>
                </c:pt>
                <c:pt idx="534">
                  <c:v>771</c:v>
                </c:pt>
                <c:pt idx="535">
                  <c:v>771</c:v>
                </c:pt>
                <c:pt idx="536">
                  <c:v>771</c:v>
                </c:pt>
                <c:pt idx="537">
                  <c:v>771</c:v>
                </c:pt>
                <c:pt idx="538">
                  <c:v>771</c:v>
                </c:pt>
                <c:pt idx="539">
                  <c:v>771</c:v>
                </c:pt>
                <c:pt idx="540">
                  <c:v>771</c:v>
                </c:pt>
                <c:pt idx="541">
                  <c:v>771</c:v>
                </c:pt>
                <c:pt idx="542">
                  <c:v>771</c:v>
                </c:pt>
                <c:pt idx="543">
                  <c:v>771</c:v>
                </c:pt>
                <c:pt idx="544">
                  <c:v>771</c:v>
                </c:pt>
                <c:pt idx="545">
                  <c:v>771</c:v>
                </c:pt>
                <c:pt idx="546">
                  <c:v>771</c:v>
                </c:pt>
                <c:pt idx="547">
                  <c:v>771</c:v>
                </c:pt>
                <c:pt idx="548">
                  <c:v>771</c:v>
                </c:pt>
                <c:pt idx="549">
                  <c:v>771</c:v>
                </c:pt>
                <c:pt idx="550">
                  <c:v>771</c:v>
                </c:pt>
                <c:pt idx="551">
                  <c:v>771</c:v>
                </c:pt>
                <c:pt idx="552">
                  <c:v>771</c:v>
                </c:pt>
                <c:pt idx="553">
                  <c:v>771</c:v>
                </c:pt>
                <c:pt idx="554">
                  <c:v>771</c:v>
                </c:pt>
                <c:pt idx="555">
                  <c:v>771</c:v>
                </c:pt>
                <c:pt idx="556">
                  <c:v>771</c:v>
                </c:pt>
                <c:pt idx="557">
                  <c:v>771</c:v>
                </c:pt>
                <c:pt idx="558">
                  <c:v>771</c:v>
                </c:pt>
                <c:pt idx="559">
                  <c:v>771</c:v>
                </c:pt>
                <c:pt idx="560">
                  <c:v>771</c:v>
                </c:pt>
                <c:pt idx="561">
                  <c:v>771</c:v>
                </c:pt>
                <c:pt idx="562">
                  <c:v>771</c:v>
                </c:pt>
                <c:pt idx="563">
                  <c:v>771</c:v>
                </c:pt>
                <c:pt idx="564">
                  <c:v>771</c:v>
                </c:pt>
                <c:pt idx="565">
                  <c:v>771</c:v>
                </c:pt>
                <c:pt idx="566">
                  <c:v>771</c:v>
                </c:pt>
                <c:pt idx="567">
                  <c:v>771</c:v>
                </c:pt>
                <c:pt idx="568">
                  <c:v>771</c:v>
                </c:pt>
                <c:pt idx="569">
                  <c:v>771</c:v>
                </c:pt>
                <c:pt idx="570">
                  <c:v>771</c:v>
                </c:pt>
                <c:pt idx="571">
                  <c:v>771</c:v>
                </c:pt>
                <c:pt idx="572">
                  <c:v>771</c:v>
                </c:pt>
                <c:pt idx="573">
                  <c:v>771</c:v>
                </c:pt>
                <c:pt idx="574">
                  <c:v>771</c:v>
                </c:pt>
                <c:pt idx="575">
                  <c:v>771</c:v>
                </c:pt>
                <c:pt idx="576">
                  <c:v>771</c:v>
                </c:pt>
                <c:pt idx="577">
                  <c:v>771</c:v>
                </c:pt>
                <c:pt idx="578">
                  <c:v>771</c:v>
                </c:pt>
                <c:pt idx="579">
                  <c:v>771</c:v>
                </c:pt>
                <c:pt idx="580">
                  <c:v>771</c:v>
                </c:pt>
                <c:pt idx="581">
                  <c:v>771</c:v>
                </c:pt>
                <c:pt idx="582">
                  <c:v>771</c:v>
                </c:pt>
                <c:pt idx="583">
                  <c:v>771</c:v>
                </c:pt>
                <c:pt idx="584">
                  <c:v>771</c:v>
                </c:pt>
                <c:pt idx="585">
                  <c:v>771</c:v>
                </c:pt>
                <c:pt idx="586">
                  <c:v>771</c:v>
                </c:pt>
                <c:pt idx="587">
                  <c:v>771</c:v>
                </c:pt>
                <c:pt idx="588">
                  <c:v>771</c:v>
                </c:pt>
                <c:pt idx="589">
                  <c:v>771</c:v>
                </c:pt>
                <c:pt idx="590">
                  <c:v>771</c:v>
                </c:pt>
                <c:pt idx="591">
                  <c:v>771</c:v>
                </c:pt>
                <c:pt idx="592">
                  <c:v>771</c:v>
                </c:pt>
                <c:pt idx="593">
                  <c:v>771</c:v>
                </c:pt>
                <c:pt idx="594">
                  <c:v>771</c:v>
                </c:pt>
                <c:pt idx="595">
                  <c:v>771</c:v>
                </c:pt>
                <c:pt idx="596">
                  <c:v>771</c:v>
                </c:pt>
                <c:pt idx="597">
                  <c:v>771</c:v>
                </c:pt>
                <c:pt idx="598">
                  <c:v>771</c:v>
                </c:pt>
                <c:pt idx="599">
                  <c:v>771</c:v>
                </c:pt>
                <c:pt idx="600">
                  <c:v>771</c:v>
                </c:pt>
                <c:pt idx="601">
                  <c:v>771</c:v>
                </c:pt>
                <c:pt idx="602">
                  <c:v>771</c:v>
                </c:pt>
                <c:pt idx="603">
                  <c:v>771</c:v>
                </c:pt>
                <c:pt idx="604">
                  <c:v>771</c:v>
                </c:pt>
                <c:pt idx="605">
                  <c:v>771</c:v>
                </c:pt>
                <c:pt idx="606">
                  <c:v>771</c:v>
                </c:pt>
                <c:pt idx="607">
                  <c:v>771</c:v>
                </c:pt>
                <c:pt idx="608">
                  <c:v>771</c:v>
                </c:pt>
                <c:pt idx="609">
                  <c:v>771</c:v>
                </c:pt>
                <c:pt idx="610">
                  <c:v>771</c:v>
                </c:pt>
                <c:pt idx="611">
                  <c:v>771</c:v>
                </c:pt>
                <c:pt idx="612">
                  <c:v>771</c:v>
                </c:pt>
                <c:pt idx="613">
                  <c:v>771</c:v>
                </c:pt>
                <c:pt idx="614">
                  <c:v>771</c:v>
                </c:pt>
                <c:pt idx="615">
                  <c:v>771</c:v>
                </c:pt>
                <c:pt idx="616">
                  <c:v>771</c:v>
                </c:pt>
                <c:pt idx="617">
                  <c:v>771</c:v>
                </c:pt>
                <c:pt idx="618">
                  <c:v>771</c:v>
                </c:pt>
                <c:pt idx="619">
                  <c:v>771</c:v>
                </c:pt>
                <c:pt idx="620">
                  <c:v>771</c:v>
                </c:pt>
                <c:pt idx="621">
                  <c:v>771</c:v>
                </c:pt>
                <c:pt idx="622">
                  <c:v>771</c:v>
                </c:pt>
                <c:pt idx="623">
                  <c:v>771</c:v>
                </c:pt>
                <c:pt idx="624">
                  <c:v>771</c:v>
                </c:pt>
                <c:pt idx="625">
                  <c:v>771</c:v>
                </c:pt>
                <c:pt idx="626">
                  <c:v>771</c:v>
                </c:pt>
                <c:pt idx="627">
                  <c:v>771</c:v>
                </c:pt>
                <c:pt idx="628">
                  <c:v>771</c:v>
                </c:pt>
                <c:pt idx="629">
                  <c:v>771</c:v>
                </c:pt>
                <c:pt idx="630">
                  <c:v>771</c:v>
                </c:pt>
                <c:pt idx="631">
                  <c:v>771</c:v>
                </c:pt>
                <c:pt idx="632">
                  <c:v>771</c:v>
                </c:pt>
                <c:pt idx="633">
                  <c:v>771</c:v>
                </c:pt>
                <c:pt idx="634">
                  <c:v>771</c:v>
                </c:pt>
                <c:pt idx="635">
                  <c:v>771</c:v>
                </c:pt>
                <c:pt idx="636">
                  <c:v>771</c:v>
                </c:pt>
                <c:pt idx="637">
                  <c:v>771</c:v>
                </c:pt>
                <c:pt idx="638">
                  <c:v>771</c:v>
                </c:pt>
                <c:pt idx="639">
                  <c:v>771</c:v>
                </c:pt>
                <c:pt idx="640">
                  <c:v>771</c:v>
                </c:pt>
                <c:pt idx="641">
                  <c:v>771</c:v>
                </c:pt>
                <c:pt idx="642">
                  <c:v>771</c:v>
                </c:pt>
                <c:pt idx="643">
                  <c:v>771</c:v>
                </c:pt>
                <c:pt idx="644">
                  <c:v>771</c:v>
                </c:pt>
                <c:pt idx="645">
                  <c:v>771</c:v>
                </c:pt>
                <c:pt idx="646">
                  <c:v>771</c:v>
                </c:pt>
                <c:pt idx="647">
                  <c:v>771</c:v>
                </c:pt>
                <c:pt idx="648">
                  <c:v>771</c:v>
                </c:pt>
                <c:pt idx="649">
                  <c:v>771</c:v>
                </c:pt>
                <c:pt idx="650">
                  <c:v>771</c:v>
                </c:pt>
                <c:pt idx="651">
                  <c:v>771</c:v>
                </c:pt>
                <c:pt idx="652">
                  <c:v>771</c:v>
                </c:pt>
                <c:pt idx="653">
                  <c:v>771</c:v>
                </c:pt>
                <c:pt idx="654">
                  <c:v>771</c:v>
                </c:pt>
                <c:pt idx="655">
                  <c:v>771</c:v>
                </c:pt>
                <c:pt idx="656">
                  <c:v>771</c:v>
                </c:pt>
                <c:pt idx="657">
                  <c:v>771</c:v>
                </c:pt>
                <c:pt idx="658">
                  <c:v>771</c:v>
                </c:pt>
                <c:pt idx="659">
                  <c:v>771</c:v>
                </c:pt>
                <c:pt idx="660">
                  <c:v>771</c:v>
                </c:pt>
                <c:pt idx="661">
                  <c:v>771</c:v>
                </c:pt>
                <c:pt idx="662">
                  <c:v>771</c:v>
                </c:pt>
                <c:pt idx="663">
                  <c:v>771</c:v>
                </c:pt>
                <c:pt idx="664">
                  <c:v>771</c:v>
                </c:pt>
                <c:pt idx="665">
                  <c:v>771</c:v>
                </c:pt>
                <c:pt idx="666">
                  <c:v>771</c:v>
                </c:pt>
                <c:pt idx="667">
                  <c:v>771</c:v>
                </c:pt>
                <c:pt idx="668">
                  <c:v>771</c:v>
                </c:pt>
                <c:pt idx="669">
                  <c:v>771</c:v>
                </c:pt>
                <c:pt idx="670">
                  <c:v>771</c:v>
                </c:pt>
                <c:pt idx="671">
                  <c:v>771</c:v>
                </c:pt>
                <c:pt idx="672">
                  <c:v>771</c:v>
                </c:pt>
                <c:pt idx="673">
                  <c:v>771</c:v>
                </c:pt>
                <c:pt idx="674">
                  <c:v>771</c:v>
                </c:pt>
                <c:pt idx="675">
                  <c:v>771</c:v>
                </c:pt>
                <c:pt idx="676">
                  <c:v>771</c:v>
                </c:pt>
                <c:pt idx="677">
                  <c:v>771</c:v>
                </c:pt>
                <c:pt idx="678">
                  <c:v>771</c:v>
                </c:pt>
                <c:pt idx="679">
                  <c:v>771</c:v>
                </c:pt>
                <c:pt idx="680">
                  <c:v>771</c:v>
                </c:pt>
                <c:pt idx="681">
                  <c:v>771</c:v>
                </c:pt>
                <c:pt idx="682">
                  <c:v>771</c:v>
                </c:pt>
                <c:pt idx="683">
                  <c:v>771</c:v>
                </c:pt>
                <c:pt idx="684">
                  <c:v>771</c:v>
                </c:pt>
                <c:pt idx="685">
                  <c:v>771</c:v>
                </c:pt>
                <c:pt idx="686">
                  <c:v>771</c:v>
                </c:pt>
                <c:pt idx="687">
                  <c:v>771</c:v>
                </c:pt>
                <c:pt idx="688">
                  <c:v>771</c:v>
                </c:pt>
                <c:pt idx="689">
                  <c:v>771</c:v>
                </c:pt>
                <c:pt idx="690">
                  <c:v>771</c:v>
                </c:pt>
                <c:pt idx="691">
                  <c:v>771</c:v>
                </c:pt>
                <c:pt idx="692">
                  <c:v>771</c:v>
                </c:pt>
                <c:pt idx="693">
                  <c:v>771</c:v>
                </c:pt>
                <c:pt idx="694">
                  <c:v>771</c:v>
                </c:pt>
                <c:pt idx="695">
                  <c:v>771</c:v>
                </c:pt>
                <c:pt idx="696">
                  <c:v>771</c:v>
                </c:pt>
                <c:pt idx="697">
                  <c:v>771</c:v>
                </c:pt>
                <c:pt idx="698">
                  <c:v>771</c:v>
                </c:pt>
                <c:pt idx="699">
                  <c:v>771</c:v>
                </c:pt>
                <c:pt idx="700">
                  <c:v>771</c:v>
                </c:pt>
                <c:pt idx="701">
                  <c:v>771</c:v>
                </c:pt>
                <c:pt idx="702">
                  <c:v>771</c:v>
                </c:pt>
                <c:pt idx="703">
                  <c:v>771</c:v>
                </c:pt>
                <c:pt idx="704">
                  <c:v>771</c:v>
                </c:pt>
                <c:pt idx="705">
                  <c:v>771</c:v>
                </c:pt>
                <c:pt idx="706">
                  <c:v>771</c:v>
                </c:pt>
                <c:pt idx="707">
                  <c:v>771</c:v>
                </c:pt>
                <c:pt idx="708">
                  <c:v>771</c:v>
                </c:pt>
                <c:pt idx="709">
                  <c:v>771</c:v>
                </c:pt>
                <c:pt idx="710">
                  <c:v>771</c:v>
                </c:pt>
                <c:pt idx="711">
                  <c:v>771</c:v>
                </c:pt>
                <c:pt idx="712">
                  <c:v>771</c:v>
                </c:pt>
                <c:pt idx="713">
                  <c:v>771</c:v>
                </c:pt>
                <c:pt idx="714">
                  <c:v>771</c:v>
                </c:pt>
                <c:pt idx="715">
                  <c:v>771</c:v>
                </c:pt>
                <c:pt idx="716">
                  <c:v>771</c:v>
                </c:pt>
                <c:pt idx="717">
                  <c:v>771</c:v>
                </c:pt>
                <c:pt idx="718">
                  <c:v>771</c:v>
                </c:pt>
                <c:pt idx="719">
                  <c:v>771</c:v>
                </c:pt>
                <c:pt idx="720">
                  <c:v>771</c:v>
                </c:pt>
                <c:pt idx="721">
                  <c:v>771</c:v>
                </c:pt>
                <c:pt idx="722">
                  <c:v>771</c:v>
                </c:pt>
                <c:pt idx="723">
                  <c:v>771</c:v>
                </c:pt>
                <c:pt idx="724">
                  <c:v>771</c:v>
                </c:pt>
                <c:pt idx="725">
                  <c:v>771</c:v>
                </c:pt>
                <c:pt idx="726">
                  <c:v>771</c:v>
                </c:pt>
                <c:pt idx="727">
                  <c:v>771</c:v>
                </c:pt>
                <c:pt idx="728">
                  <c:v>771</c:v>
                </c:pt>
                <c:pt idx="729">
                  <c:v>771</c:v>
                </c:pt>
                <c:pt idx="730">
                  <c:v>771</c:v>
                </c:pt>
                <c:pt idx="731">
                  <c:v>771</c:v>
                </c:pt>
                <c:pt idx="732">
                  <c:v>771</c:v>
                </c:pt>
                <c:pt idx="733">
                  <c:v>771</c:v>
                </c:pt>
                <c:pt idx="734">
                  <c:v>771</c:v>
                </c:pt>
                <c:pt idx="735">
                  <c:v>771</c:v>
                </c:pt>
                <c:pt idx="736">
                  <c:v>771</c:v>
                </c:pt>
                <c:pt idx="737">
                  <c:v>771</c:v>
                </c:pt>
                <c:pt idx="738">
                  <c:v>771</c:v>
                </c:pt>
                <c:pt idx="739">
                  <c:v>771</c:v>
                </c:pt>
                <c:pt idx="740">
                  <c:v>771</c:v>
                </c:pt>
                <c:pt idx="741">
                  <c:v>771</c:v>
                </c:pt>
                <c:pt idx="742">
                  <c:v>771</c:v>
                </c:pt>
                <c:pt idx="743">
                  <c:v>771</c:v>
                </c:pt>
                <c:pt idx="744">
                  <c:v>771</c:v>
                </c:pt>
                <c:pt idx="745">
                  <c:v>771</c:v>
                </c:pt>
                <c:pt idx="746">
                  <c:v>771</c:v>
                </c:pt>
                <c:pt idx="747">
                  <c:v>771</c:v>
                </c:pt>
                <c:pt idx="748">
                  <c:v>771</c:v>
                </c:pt>
                <c:pt idx="749">
                  <c:v>771</c:v>
                </c:pt>
                <c:pt idx="750">
                  <c:v>771</c:v>
                </c:pt>
                <c:pt idx="751">
                  <c:v>771</c:v>
                </c:pt>
                <c:pt idx="752">
                  <c:v>771</c:v>
                </c:pt>
                <c:pt idx="753">
                  <c:v>771</c:v>
                </c:pt>
                <c:pt idx="754">
                  <c:v>771</c:v>
                </c:pt>
                <c:pt idx="755">
                  <c:v>771</c:v>
                </c:pt>
                <c:pt idx="756">
                  <c:v>771</c:v>
                </c:pt>
                <c:pt idx="757">
                  <c:v>771</c:v>
                </c:pt>
                <c:pt idx="758">
                  <c:v>771</c:v>
                </c:pt>
                <c:pt idx="759">
                  <c:v>771</c:v>
                </c:pt>
                <c:pt idx="760">
                  <c:v>771</c:v>
                </c:pt>
                <c:pt idx="761">
                  <c:v>771</c:v>
                </c:pt>
                <c:pt idx="762">
                  <c:v>771</c:v>
                </c:pt>
                <c:pt idx="763">
                  <c:v>771</c:v>
                </c:pt>
                <c:pt idx="764">
                  <c:v>771</c:v>
                </c:pt>
                <c:pt idx="765">
                  <c:v>771</c:v>
                </c:pt>
                <c:pt idx="766">
                  <c:v>771</c:v>
                </c:pt>
                <c:pt idx="767">
                  <c:v>771</c:v>
                </c:pt>
                <c:pt idx="768">
                  <c:v>771</c:v>
                </c:pt>
                <c:pt idx="769">
                  <c:v>771</c:v>
                </c:pt>
                <c:pt idx="770">
                  <c:v>771</c:v>
                </c:pt>
                <c:pt idx="771">
                  <c:v>771</c:v>
                </c:pt>
                <c:pt idx="772">
                  <c:v>771</c:v>
                </c:pt>
                <c:pt idx="773">
                  <c:v>771</c:v>
                </c:pt>
                <c:pt idx="774">
                  <c:v>771</c:v>
                </c:pt>
                <c:pt idx="775">
                  <c:v>771</c:v>
                </c:pt>
                <c:pt idx="776">
                  <c:v>771</c:v>
                </c:pt>
                <c:pt idx="777">
                  <c:v>771</c:v>
                </c:pt>
                <c:pt idx="778">
                  <c:v>771</c:v>
                </c:pt>
                <c:pt idx="779">
                  <c:v>771</c:v>
                </c:pt>
                <c:pt idx="780">
                  <c:v>771</c:v>
                </c:pt>
                <c:pt idx="781">
                  <c:v>771</c:v>
                </c:pt>
                <c:pt idx="782">
                  <c:v>771</c:v>
                </c:pt>
                <c:pt idx="783">
                  <c:v>771</c:v>
                </c:pt>
                <c:pt idx="784">
                  <c:v>771</c:v>
                </c:pt>
                <c:pt idx="785">
                  <c:v>771</c:v>
                </c:pt>
                <c:pt idx="786">
                  <c:v>771</c:v>
                </c:pt>
                <c:pt idx="787">
                  <c:v>771</c:v>
                </c:pt>
                <c:pt idx="788">
                  <c:v>771</c:v>
                </c:pt>
                <c:pt idx="789">
                  <c:v>771</c:v>
                </c:pt>
                <c:pt idx="790">
                  <c:v>771</c:v>
                </c:pt>
                <c:pt idx="791">
                  <c:v>771</c:v>
                </c:pt>
                <c:pt idx="792">
                  <c:v>771</c:v>
                </c:pt>
                <c:pt idx="793">
                  <c:v>771</c:v>
                </c:pt>
                <c:pt idx="794">
                  <c:v>771</c:v>
                </c:pt>
                <c:pt idx="795">
                  <c:v>771</c:v>
                </c:pt>
                <c:pt idx="796">
                  <c:v>771</c:v>
                </c:pt>
                <c:pt idx="797">
                  <c:v>771</c:v>
                </c:pt>
                <c:pt idx="798">
                  <c:v>771</c:v>
                </c:pt>
                <c:pt idx="799">
                  <c:v>771</c:v>
                </c:pt>
                <c:pt idx="800">
                  <c:v>771</c:v>
                </c:pt>
                <c:pt idx="801">
                  <c:v>771</c:v>
                </c:pt>
                <c:pt idx="802">
                  <c:v>771</c:v>
                </c:pt>
                <c:pt idx="803">
                  <c:v>771</c:v>
                </c:pt>
                <c:pt idx="804">
                  <c:v>771</c:v>
                </c:pt>
                <c:pt idx="805">
                  <c:v>771</c:v>
                </c:pt>
                <c:pt idx="806">
                  <c:v>771</c:v>
                </c:pt>
                <c:pt idx="807">
                  <c:v>771</c:v>
                </c:pt>
                <c:pt idx="808">
                  <c:v>771</c:v>
                </c:pt>
                <c:pt idx="809">
                  <c:v>771</c:v>
                </c:pt>
                <c:pt idx="810">
                  <c:v>771</c:v>
                </c:pt>
                <c:pt idx="811">
                  <c:v>771</c:v>
                </c:pt>
                <c:pt idx="812">
                  <c:v>771</c:v>
                </c:pt>
                <c:pt idx="813">
                  <c:v>771</c:v>
                </c:pt>
                <c:pt idx="814">
                  <c:v>771</c:v>
                </c:pt>
                <c:pt idx="815">
                  <c:v>771</c:v>
                </c:pt>
                <c:pt idx="816">
                  <c:v>771</c:v>
                </c:pt>
                <c:pt idx="817">
                  <c:v>771</c:v>
                </c:pt>
                <c:pt idx="818">
                  <c:v>771</c:v>
                </c:pt>
                <c:pt idx="819">
                  <c:v>771</c:v>
                </c:pt>
                <c:pt idx="820">
                  <c:v>771</c:v>
                </c:pt>
                <c:pt idx="821">
                  <c:v>771</c:v>
                </c:pt>
                <c:pt idx="822">
                  <c:v>771</c:v>
                </c:pt>
                <c:pt idx="823">
                  <c:v>771</c:v>
                </c:pt>
                <c:pt idx="824">
                  <c:v>771</c:v>
                </c:pt>
                <c:pt idx="825">
                  <c:v>771</c:v>
                </c:pt>
                <c:pt idx="826">
                  <c:v>771</c:v>
                </c:pt>
                <c:pt idx="827">
                  <c:v>771</c:v>
                </c:pt>
                <c:pt idx="828">
                  <c:v>771</c:v>
                </c:pt>
                <c:pt idx="829">
                  <c:v>771</c:v>
                </c:pt>
                <c:pt idx="830">
                  <c:v>771</c:v>
                </c:pt>
                <c:pt idx="831">
                  <c:v>771</c:v>
                </c:pt>
                <c:pt idx="832">
                  <c:v>771</c:v>
                </c:pt>
                <c:pt idx="833">
                  <c:v>771</c:v>
                </c:pt>
                <c:pt idx="834">
                  <c:v>771</c:v>
                </c:pt>
                <c:pt idx="835">
                  <c:v>771</c:v>
                </c:pt>
                <c:pt idx="836">
                  <c:v>771</c:v>
                </c:pt>
                <c:pt idx="837">
                  <c:v>771</c:v>
                </c:pt>
                <c:pt idx="838">
                  <c:v>771</c:v>
                </c:pt>
                <c:pt idx="839">
                  <c:v>771</c:v>
                </c:pt>
                <c:pt idx="840">
                  <c:v>771</c:v>
                </c:pt>
                <c:pt idx="841">
                  <c:v>771</c:v>
                </c:pt>
                <c:pt idx="842">
                  <c:v>771</c:v>
                </c:pt>
                <c:pt idx="843">
                  <c:v>771</c:v>
                </c:pt>
                <c:pt idx="844">
                  <c:v>771</c:v>
                </c:pt>
                <c:pt idx="845">
                  <c:v>771</c:v>
                </c:pt>
                <c:pt idx="846">
                  <c:v>771</c:v>
                </c:pt>
                <c:pt idx="847">
                  <c:v>771</c:v>
                </c:pt>
                <c:pt idx="848">
                  <c:v>771</c:v>
                </c:pt>
                <c:pt idx="849">
                  <c:v>771</c:v>
                </c:pt>
                <c:pt idx="850">
                  <c:v>771</c:v>
                </c:pt>
                <c:pt idx="851">
                  <c:v>771</c:v>
                </c:pt>
                <c:pt idx="852">
                  <c:v>771</c:v>
                </c:pt>
                <c:pt idx="853">
                  <c:v>771</c:v>
                </c:pt>
                <c:pt idx="854">
                  <c:v>771</c:v>
                </c:pt>
                <c:pt idx="855">
                  <c:v>771</c:v>
                </c:pt>
                <c:pt idx="856">
                  <c:v>771</c:v>
                </c:pt>
                <c:pt idx="857">
                  <c:v>771</c:v>
                </c:pt>
                <c:pt idx="858">
                  <c:v>771</c:v>
                </c:pt>
                <c:pt idx="859">
                  <c:v>771</c:v>
                </c:pt>
                <c:pt idx="860">
                  <c:v>771</c:v>
                </c:pt>
                <c:pt idx="861">
                  <c:v>771</c:v>
                </c:pt>
                <c:pt idx="862">
                  <c:v>771</c:v>
                </c:pt>
                <c:pt idx="863">
                  <c:v>771</c:v>
                </c:pt>
                <c:pt idx="864">
                  <c:v>771</c:v>
                </c:pt>
                <c:pt idx="865">
                  <c:v>771</c:v>
                </c:pt>
                <c:pt idx="866">
                  <c:v>771</c:v>
                </c:pt>
                <c:pt idx="867">
                  <c:v>771</c:v>
                </c:pt>
                <c:pt idx="868">
                  <c:v>771</c:v>
                </c:pt>
                <c:pt idx="869">
                  <c:v>771</c:v>
                </c:pt>
                <c:pt idx="870">
                  <c:v>771</c:v>
                </c:pt>
                <c:pt idx="871">
                  <c:v>771</c:v>
                </c:pt>
                <c:pt idx="872">
                  <c:v>771</c:v>
                </c:pt>
                <c:pt idx="873">
                  <c:v>771</c:v>
                </c:pt>
                <c:pt idx="874">
                  <c:v>771</c:v>
                </c:pt>
                <c:pt idx="875">
                  <c:v>771</c:v>
                </c:pt>
                <c:pt idx="876">
                  <c:v>771</c:v>
                </c:pt>
                <c:pt idx="877">
                  <c:v>771</c:v>
                </c:pt>
                <c:pt idx="878">
                  <c:v>771</c:v>
                </c:pt>
                <c:pt idx="879">
                  <c:v>771</c:v>
                </c:pt>
                <c:pt idx="880">
                  <c:v>771</c:v>
                </c:pt>
                <c:pt idx="881">
                  <c:v>771</c:v>
                </c:pt>
                <c:pt idx="882">
                  <c:v>771</c:v>
                </c:pt>
                <c:pt idx="883">
                  <c:v>771</c:v>
                </c:pt>
                <c:pt idx="884">
                  <c:v>771</c:v>
                </c:pt>
                <c:pt idx="885">
                  <c:v>771</c:v>
                </c:pt>
                <c:pt idx="886">
                  <c:v>771</c:v>
                </c:pt>
                <c:pt idx="887">
                  <c:v>771</c:v>
                </c:pt>
                <c:pt idx="888">
                  <c:v>771</c:v>
                </c:pt>
                <c:pt idx="889">
                  <c:v>771</c:v>
                </c:pt>
                <c:pt idx="890">
                  <c:v>771</c:v>
                </c:pt>
                <c:pt idx="891">
                  <c:v>771</c:v>
                </c:pt>
                <c:pt idx="892">
                  <c:v>771</c:v>
                </c:pt>
                <c:pt idx="893">
                  <c:v>771</c:v>
                </c:pt>
                <c:pt idx="894">
                  <c:v>771</c:v>
                </c:pt>
                <c:pt idx="895">
                  <c:v>771</c:v>
                </c:pt>
                <c:pt idx="896">
                  <c:v>771</c:v>
                </c:pt>
                <c:pt idx="897">
                  <c:v>771</c:v>
                </c:pt>
                <c:pt idx="898">
                  <c:v>771</c:v>
                </c:pt>
                <c:pt idx="899">
                  <c:v>771</c:v>
                </c:pt>
                <c:pt idx="900">
                  <c:v>771</c:v>
                </c:pt>
                <c:pt idx="901">
                  <c:v>771</c:v>
                </c:pt>
                <c:pt idx="902">
                  <c:v>771</c:v>
                </c:pt>
                <c:pt idx="903">
                  <c:v>771</c:v>
                </c:pt>
                <c:pt idx="904">
                  <c:v>771</c:v>
                </c:pt>
                <c:pt idx="905">
                  <c:v>771</c:v>
                </c:pt>
                <c:pt idx="906">
                  <c:v>771</c:v>
                </c:pt>
                <c:pt idx="907">
                  <c:v>771</c:v>
                </c:pt>
                <c:pt idx="908">
                  <c:v>771</c:v>
                </c:pt>
                <c:pt idx="909">
                  <c:v>771</c:v>
                </c:pt>
                <c:pt idx="910">
                  <c:v>771</c:v>
                </c:pt>
                <c:pt idx="911">
                  <c:v>771</c:v>
                </c:pt>
                <c:pt idx="912">
                  <c:v>771</c:v>
                </c:pt>
                <c:pt idx="913">
                  <c:v>771</c:v>
                </c:pt>
                <c:pt idx="914">
                  <c:v>771</c:v>
                </c:pt>
                <c:pt idx="915">
                  <c:v>771</c:v>
                </c:pt>
                <c:pt idx="916">
                  <c:v>771</c:v>
                </c:pt>
                <c:pt idx="917">
                  <c:v>771</c:v>
                </c:pt>
                <c:pt idx="918">
                  <c:v>771</c:v>
                </c:pt>
                <c:pt idx="919">
                  <c:v>771</c:v>
                </c:pt>
                <c:pt idx="920">
                  <c:v>771</c:v>
                </c:pt>
                <c:pt idx="921">
                  <c:v>771</c:v>
                </c:pt>
                <c:pt idx="922">
                  <c:v>771</c:v>
                </c:pt>
                <c:pt idx="923">
                  <c:v>771</c:v>
                </c:pt>
                <c:pt idx="924">
                  <c:v>771</c:v>
                </c:pt>
                <c:pt idx="925">
                  <c:v>771</c:v>
                </c:pt>
                <c:pt idx="926">
                  <c:v>771</c:v>
                </c:pt>
                <c:pt idx="927">
                  <c:v>771</c:v>
                </c:pt>
                <c:pt idx="928">
                  <c:v>771</c:v>
                </c:pt>
                <c:pt idx="929">
                  <c:v>771</c:v>
                </c:pt>
                <c:pt idx="930">
                  <c:v>771</c:v>
                </c:pt>
                <c:pt idx="931">
                  <c:v>771</c:v>
                </c:pt>
                <c:pt idx="932">
                  <c:v>771</c:v>
                </c:pt>
                <c:pt idx="933">
                  <c:v>771</c:v>
                </c:pt>
                <c:pt idx="934">
                  <c:v>771</c:v>
                </c:pt>
                <c:pt idx="935">
                  <c:v>771</c:v>
                </c:pt>
                <c:pt idx="936">
                  <c:v>771</c:v>
                </c:pt>
                <c:pt idx="937">
                  <c:v>771</c:v>
                </c:pt>
                <c:pt idx="938">
                  <c:v>771</c:v>
                </c:pt>
                <c:pt idx="939">
                  <c:v>771</c:v>
                </c:pt>
                <c:pt idx="940">
                  <c:v>771</c:v>
                </c:pt>
                <c:pt idx="941">
                  <c:v>771</c:v>
                </c:pt>
                <c:pt idx="942">
                  <c:v>771</c:v>
                </c:pt>
                <c:pt idx="943">
                  <c:v>771</c:v>
                </c:pt>
                <c:pt idx="944">
                  <c:v>771</c:v>
                </c:pt>
                <c:pt idx="945">
                  <c:v>771</c:v>
                </c:pt>
                <c:pt idx="946">
                  <c:v>771</c:v>
                </c:pt>
                <c:pt idx="947">
                  <c:v>771</c:v>
                </c:pt>
                <c:pt idx="948">
                  <c:v>771</c:v>
                </c:pt>
                <c:pt idx="949">
                  <c:v>771</c:v>
                </c:pt>
                <c:pt idx="950">
                  <c:v>771</c:v>
                </c:pt>
                <c:pt idx="951">
                  <c:v>771</c:v>
                </c:pt>
                <c:pt idx="952">
                  <c:v>771</c:v>
                </c:pt>
                <c:pt idx="953">
                  <c:v>771</c:v>
                </c:pt>
                <c:pt idx="954">
                  <c:v>771</c:v>
                </c:pt>
                <c:pt idx="955">
                  <c:v>771</c:v>
                </c:pt>
                <c:pt idx="956">
                  <c:v>771</c:v>
                </c:pt>
                <c:pt idx="957">
                  <c:v>771</c:v>
                </c:pt>
                <c:pt idx="958">
                  <c:v>771</c:v>
                </c:pt>
                <c:pt idx="959">
                  <c:v>771</c:v>
                </c:pt>
                <c:pt idx="960">
                  <c:v>771</c:v>
                </c:pt>
                <c:pt idx="961">
                  <c:v>771</c:v>
                </c:pt>
                <c:pt idx="962">
                  <c:v>771</c:v>
                </c:pt>
                <c:pt idx="963">
                  <c:v>771</c:v>
                </c:pt>
                <c:pt idx="964">
                  <c:v>771</c:v>
                </c:pt>
                <c:pt idx="965">
                  <c:v>771</c:v>
                </c:pt>
                <c:pt idx="966">
                  <c:v>771</c:v>
                </c:pt>
                <c:pt idx="967">
                  <c:v>771</c:v>
                </c:pt>
                <c:pt idx="968">
                  <c:v>771</c:v>
                </c:pt>
                <c:pt idx="969">
                  <c:v>771</c:v>
                </c:pt>
                <c:pt idx="970">
                  <c:v>771</c:v>
                </c:pt>
                <c:pt idx="971">
                  <c:v>771</c:v>
                </c:pt>
                <c:pt idx="972">
                  <c:v>771</c:v>
                </c:pt>
                <c:pt idx="973">
                  <c:v>771</c:v>
                </c:pt>
                <c:pt idx="974">
                  <c:v>771</c:v>
                </c:pt>
                <c:pt idx="975">
                  <c:v>771</c:v>
                </c:pt>
                <c:pt idx="976">
                  <c:v>771</c:v>
                </c:pt>
                <c:pt idx="977">
                  <c:v>771</c:v>
                </c:pt>
                <c:pt idx="978">
                  <c:v>771</c:v>
                </c:pt>
                <c:pt idx="979">
                  <c:v>771</c:v>
                </c:pt>
                <c:pt idx="980">
                  <c:v>771</c:v>
                </c:pt>
                <c:pt idx="981">
                  <c:v>771</c:v>
                </c:pt>
                <c:pt idx="982">
                  <c:v>771</c:v>
                </c:pt>
                <c:pt idx="983">
                  <c:v>771</c:v>
                </c:pt>
                <c:pt idx="984">
                  <c:v>771</c:v>
                </c:pt>
                <c:pt idx="985">
                  <c:v>771</c:v>
                </c:pt>
                <c:pt idx="986">
                  <c:v>771</c:v>
                </c:pt>
                <c:pt idx="987">
                  <c:v>771</c:v>
                </c:pt>
                <c:pt idx="988">
                  <c:v>771</c:v>
                </c:pt>
                <c:pt idx="989">
                  <c:v>771</c:v>
                </c:pt>
                <c:pt idx="990">
                  <c:v>771</c:v>
                </c:pt>
                <c:pt idx="991">
                  <c:v>771</c:v>
                </c:pt>
                <c:pt idx="992">
                  <c:v>771</c:v>
                </c:pt>
                <c:pt idx="993">
                  <c:v>771</c:v>
                </c:pt>
                <c:pt idx="994">
                  <c:v>771</c:v>
                </c:pt>
                <c:pt idx="995">
                  <c:v>771</c:v>
                </c:pt>
                <c:pt idx="996">
                  <c:v>771</c:v>
                </c:pt>
                <c:pt idx="997">
                  <c:v>771</c:v>
                </c:pt>
                <c:pt idx="998">
                  <c:v>771</c:v>
                </c:pt>
                <c:pt idx="999">
                  <c:v>771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771</c:v>
                </c:pt>
                <c:pt idx="3001">
                  <c:v>771</c:v>
                </c:pt>
                <c:pt idx="3002">
                  <c:v>771</c:v>
                </c:pt>
                <c:pt idx="3003">
                  <c:v>771</c:v>
                </c:pt>
                <c:pt idx="3004">
                  <c:v>771</c:v>
                </c:pt>
                <c:pt idx="3005">
                  <c:v>771</c:v>
                </c:pt>
                <c:pt idx="3006">
                  <c:v>771</c:v>
                </c:pt>
                <c:pt idx="3007">
                  <c:v>771</c:v>
                </c:pt>
                <c:pt idx="3008">
                  <c:v>771</c:v>
                </c:pt>
                <c:pt idx="3009">
                  <c:v>771</c:v>
                </c:pt>
                <c:pt idx="3010">
                  <c:v>771</c:v>
                </c:pt>
                <c:pt idx="3011">
                  <c:v>771</c:v>
                </c:pt>
                <c:pt idx="3012">
                  <c:v>771</c:v>
                </c:pt>
                <c:pt idx="3013">
                  <c:v>771</c:v>
                </c:pt>
                <c:pt idx="3014">
                  <c:v>771</c:v>
                </c:pt>
                <c:pt idx="3015">
                  <c:v>771</c:v>
                </c:pt>
                <c:pt idx="3016">
                  <c:v>771</c:v>
                </c:pt>
                <c:pt idx="3017">
                  <c:v>771</c:v>
                </c:pt>
                <c:pt idx="3018">
                  <c:v>771</c:v>
                </c:pt>
                <c:pt idx="3019">
                  <c:v>771</c:v>
                </c:pt>
                <c:pt idx="3020">
                  <c:v>771</c:v>
                </c:pt>
                <c:pt idx="3021">
                  <c:v>771</c:v>
                </c:pt>
                <c:pt idx="3022">
                  <c:v>771</c:v>
                </c:pt>
                <c:pt idx="3023">
                  <c:v>771</c:v>
                </c:pt>
                <c:pt idx="3024">
                  <c:v>771</c:v>
                </c:pt>
                <c:pt idx="3025">
                  <c:v>771</c:v>
                </c:pt>
                <c:pt idx="3026">
                  <c:v>771</c:v>
                </c:pt>
                <c:pt idx="3027">
                  <c:v>771</c:v>
                </c:pt>
                <c:pt idx="3028">
                  <c:v>771</c:v>
                </c:pt>
                <c:pt idx="3029">
                  <c:v>771</c:v>
                </c:pt>
                <c:pt idx="3030">
                  <c:v>771</c:v>
                </c:pt>
                <c:pt idx="3031">
                  <c:v>771</c:v>
                </c:pt>
                <c:pt idx="3032">
                  <c:v>771</c:v>
                </c:pt>
                <c:pt idx="3033">
                  <c:v>771</c:v>
                </c:pt>
                <c:pt idx="3034">
                  <c:v>771</c:v>
                </c:pt>
                <c:pt idx="3035">
                  <c:v>771</c:v>
                </c:pt>
                <c:pt idx="3036">
                  <c:v>771</c:v>
                </c:pt>
                <c:pt idx="3037">
                  <c:v>771</c:v>
                </c:pt>
                <c:pt idx="3038">
                  <c:v>771</c:v>
                </c:pt>
                <c:pt idx="3039">
                  <c:v>771</c:v>
                </c:pt>
                <c:pt idx="3040">
                  <c:v>771</c:v>
                </c:pt>
                <c:pt idx="3041">
                  <c:v>771</c:v>
                </c:pt>
                <c:pt idx="3042">
                  <c:v>771</c:v>
                </c:pt>
                <c:pt idx="3043">
                  <c:v>771</c:v>
                </c:pt>
                <c:pt idx="3044">
                  <c:v>771</c:v>
                </c:pt>
                <c:pt idx="3045">
                  <c:v>771</c:v>
                </c:pt>
                <c:pt idx="3046">
                  <c:v>771</c:v>
                </c:pt>
                <c:pt idx="3047">
                  <c:v>771</c:v>
                </c:pt>
                <c:pt idx="3048">
                  <c:v>771</c:v>
                </c:pt>
                <c:pt idx="3049">
                  <c:v>771</c:v>
                </c:pt>
                <c:pt idx="3050">
                  <c:v>771</c:v>
                </c:pt>
                <c:pt idx="3051">
                  <c:v>771</c:v>
                </c:pt>
                <c:pt idx="3052">
                  <c:v>771</c:v>
                </c:pt>
                <c:pt idx="3053">
                  <c:v>771</c:v>
                </c:pt>
                <c:pt idx="3054">
                  <c:v>771</c:v>
                </c:pt>
                <c:pt idx="3055">
                  <c:v>771</c:v>
                </c:pt>
                <c:pt idx="3056">
                  <c:v>771</c:v>
                </c:pt>
                <c:pt idx="3057">
                  <c:v>771</c:v>
                </c:pt>
                <c:pt idx="3058">
                  <c:v>771</c:v>
                </c:pt>
                <c:pt idx="3059">
                  <c:v>771</c:v>
                </c:pt>
                <c:pt idx="3060">
                  <c:v>771</c:v>
                </c:pt>
                <c:pt idx="3061">
                  <c:v>771</c:v>
                </c:pt>
                <c:pt idx="3062">
                  <c:v>771</c:v>
                </c:pt>
                <c:pt idx="3063">
                  <c:v>771</c:v>
                </c:pt>
                <c:pt idx="3064">
                  <c:v>771</c:v>
                </c:pt>
                <c:pt idx="3065">
                  <c:v>771</c:v>
                </c:pt>
                <c:pt idx="3066">
                  <c:v>771</c:v>
                </c:pt>
                <c:pt idx="3067">
                  <c:v>771</c:v>
                </c:pt>
                <c:pt idx="3068">
                  <c:v>771</c:v>
                </c:pt>
                <c:pt idx="3069">
                  <c:v>771</c:v>
                </c:pt>
                <c:pt idx="3070">
                  <c:v>771</c:v>
                </c:pt>
                <c:pt idx="3071">
                  <c:v>771</c:v>
                </c:pt>
                <c:pt idx="3072">
                  <c:v>771</c:v>
                </c:pt>
                <c:pt idx="3073">
                  <c:v>771</c:v>
                </c:pt>
                <c:pt idx="3074">
                  <c:v>771</c:v>
                </c:pt>
                <c:pt idx="3075">
                  <c:v>771</c:v>
                </c:pt>
                <c:pt idx="3076">
                  <c:v>771</c:v>
                </c:pt>
                <c:pt idx="3077">
                  <c:v>771</c:v>
                </c:pt>
                <c:pt idx="3078">
                  <c:v>771</c:v>
                </c:pt>
                <c:pt idx="3079">
                  <c:v>771</c:v>
                </c:pt>
                <c:pt idx="3080">
                  <c:v>771</c:v>
                </c:pt>
                <c:pt idx="3081">
                  <c:v>771</c:v>
                </c:pt>
                <c:pt idx="3082">
                  <c:v>771</c:v>
                </c:pt>
                <c:pt idx="3083">
                  <c:v>771</c:v>
                </c:pt>
                <c:pt idx="3084">
                  <c:v>771</c:v>
                </c:pt>
                <c:pt idx="3085">
                  <c:v>771</c:v>
                </c:pt>
                <c:pt idx="3086">
                  <c:v>771</c:v>
                </c:pt>
                <c:pt idx="3087">
                  <c:v>771</c:v>
                </c:pt>
                <c:pt idx="3088">
                  <c:v>771</c:v>
                </c:pt>
                <c:pt idx="3089">
                  <c:v>771</c:v>
                </c:pt>
                <c:pt idx="3090">
                  <c:v>771</c:v>
                </c:pt>
                <c:pt idx="3091">
                  <c:v>771</c:v>
                </c:pt>
                <c:pt idx="3092">
                  <c:v>771</c:v>
                </c:pt>
                <c:pt idx="3093">
                  <c:v>771</c:v>
                </c:pt>
                <c:pt idx="3094">
                  <c:v>771</c:v>
                </c:pt>
                <c:pt idx="3095">
                  <c:v>771</c:v>
                </c:pt>
                <c:pt idx="3096">
                  <c:v>771</c:v>
                </c:pt>
                <c:pt idx="3097">
                  <c:v>771</c:v>
                </c:pt>
                <c:pt idx="3098">
                  <c:v>771</c:v>
                </c:pt>
                <c:pt idx="3099">
                  <c:v>771</c:v>
                </c:pt>
                <c:pt idx="3100">
                  <c:v>771</c:v>
                </c:pt>
                <c:pt idx="3101">
                  <c:v>771</c:v>
                </c:pt>
                <c:pt idx="3102">
                  <c:v>771</c:v>
                </c:pt>
                <c:pt idx="3103">
                  <c:v>771</c:v>
                </c:pt>
                <c:pt idx="3104">
                  <c:v>771</c:v>
                </c:pt>
                <c:pt idx="3105">
                  <c:v>771</c:v>
                </c:pt>
                <c:pt idx="3106">
                  <c:v>771</c:v>
                </c:pt>
                <c:pt idx="3107">
                  <c:v>771</c:v>
                </c:pt>
                <c:pt idx="3108">
                  <c:v>771</c:v>
                </c:pt>
                <c:pt idx="3109">
                  <c:v>771</c:v>
                </c:pt>
                <c:pt idx="3110">
                  <c:v>771</c:v>
                </c:pt>
                <c:pt idx="3111">
                  <c:v>771</c:v>
                </c:pt>
                <c:pt idx="3112">
                  <c:v>771</c:v>
                </c:pt>
                <c:pt idx="3113">
                  <c:v>771</c:v>
                </c:pt>
                <c:pt idx="3114">
                  <c:v>771</c:v>
                </c:pt>
                <c:pt idx="3115">
                  <c:v>771</c:v>
                </c:pt>
                <c:pt idx="3116">
                  <c:v>771</c:v>
                </c:pt>
                <c:pt idx="3117">
                  <c:v>771</c:v>
                </c:pt>
                <c:pt idx="3118">
                  <c:v>771</c:v>
                </c:pt>
                <c:pt idx="3119">
                  <c:v>771</c:v>
                </c:pt>
                <c:pt idx="3120">
                  <c:v>771</c:v>
                </c:pt>
                <c:pt idx="3121">
                  <c:v>771</c:v>
                </c:pt>
                <c:pt idx="3122">
                  <c:v>771</c:v>
                </c:pt>
                <c:pt idx="3123">
                  <c:v>771</c:v>
                </c:pt>
                <c:pt idx="3124">
                  <c:v>771</c:v>
                </c:pt>
                <c:pt idx="3125">
                  <c:v>771</c:v>
                </c:pt>
                <c:pt idx="3126">
                  <c:v>771</c:v>
                </c:pt>
                <c:pt idx="3127">
                  <c:v>771</c:v>
                </c:pt>
                <c:pt idx="3128">
                  <c:v>771</c:v>
                </c:pt>
                <c:pt idx="3129">
                  <c:v>771</c:v>
                </c:pt>
                <c:pt idx="3130">
                  <c:v>771</c:v>
                </c:pt>
                <c:pt idx="3131">
                  <c:v>771</c:v>
                </c:pt>
                <c:pt idx="3132">
                  <c:v>771</c:v>
                </c:pt>
                <c:pt idx="3133">
                  <c:v>771</c:v>
                </c:pt>
                <c:pt idx="3134">
                  <c:v>771</c:v>
                </c:pt>
                <c:pt idx="3135">
                  <c:v>771</c:v>
                </c:pt>
                <c:pt idx="3136">
                  <c:v>771</c:v>
                </c:pt>
                <c:pt idx="3137">
                  <c:v>771</c:v>
                </c:pt>
                <c:pt idx="3138">
                  <c:v>771</c:v>
                </c:pt>
                <c:pt idx="3139">
                  <c:v>771</c:v>
                </c:pt>
                <c:pt idx="3140">
                  <c:v>771</c:v>
                </c:pt>
                <c:pt idx="3141">
                  <c:v>771</c:v>
                </c:pt>
                <c:pt idx="3142">
                  <c:v>771</c:v>
                </c:pt>
                <c:pt idx="3143">
                  <c:v>771</c:v>
                </c:pt>
                <c:pt idx="3144">
                  <c:v>771</c:v>
                </c:pt>
                <c:pt idx="3145">
                  <c:v>771</c:v>
                </c:pt>
                <c:pt idx="3146">
                  <c:v>771</c:v>
                </c:pt>
                <c:pt idx="3147">
                  <c:v>771</c:v>
                </c:pt>
                <c:pt idx="3148">
                  <c:v>771</c:v>
                </c:pt>
                <c:pt idx="3149">
                  <c:v>771</c:v>
                </c:pt>
                <c:pt idx="3150">
                  <c:v>771</c:v>
                </c:pt>
                <c:pt idx="3151">
                  <c:v>771</c:v>
                </c:pt>
                <c:pt idx="3152">
                  <c:v>771</c:v>
                </c:pt>
                <c:pt idx="3153">
                  <c:v>771</c:v>
                </c:pt>
                <c:pt idx="3154">
                  <c:v>771</c:v>
                </c:pt>
                <c:pt idx="3155">
                  <c:v>771</c:v>
                </c:pt>
                <c:pt idx="3156">
                  <c:v>771</c:v>
                </c:pt>
                <c:pt idx="3157">
                  <c:v>771</c:v>
                </c:pt>
                <c:pt idx="3158">
                  <c:v>771</c:v>
                </c:pt>
                <c:pt idx="3159">
                  <c:v>771</c:v>
                </c:pt>
                <c:pt idx="3160">
                  <c:v>771</c:v>
                </c:pt>
                <c:pt idx="3161">
                  <c:v>771</c:v>
                </c:pt>
                <c:pt idx="3162">
                  <c:v>771</c:v>
                </c:pt>
                <c:pt idx="3163">
                  <c:v>771</c:v>
                </c:pt>
                <c:pt idx="3164">
                  <c:v>771</c:v>
                </c:pt>
                <c:pt idx="3165">
                  <c:v>771</c:v>
                </c:pt>
                <c:pt idx="3166">
                  <c:v>771</c:v>
                </c:pt>
                <c:pt idx="3167">
                  <c:v>771</c:v>
                </c:pt>
                <c:pt idx="3168">
                  <c:v>771</c:v>
                </c:pt>
                <c:pt idx="3169">
                  <c:v>771</c:v>
                </c:pt>
                <c:pt idx="3170">
                  <c:v>771</c:v>
                </c:pt>
                <c:pt idx="3171">
                  <c:v>771</c:v>
                </c:pt>
                <c:pt idx="3172">
                  <c:v>771</c:v>
                </c:pt>
                <c:pt idx="3173">
                  <c:v>771</c:v>
                </c:pt>
                <c:pt idx="3174">
                  <c:v>771</c:v>
                </c:pt>
                <c:pt idx="3175">
                  <c:v>771</c:v>
                </c:pt>
                <c:pt idx="3176">
                  <c:v>771</c:v>
                </c:pt>
                <c:pt idx="3177">
                  <c:v>771</c:v>
                </c:pt>
                <c:pt idx="3178">
                  <c:v>771</c:v>
                </c:pt>
                <c:pt idx="3179">
                  <c:v>771</c:v>
                </c:pt>
                <c:pt idx="3180">
                  <c:v>771</c:v>
                </c:pt>
                <c:pt idx="3181">
                  <c:v>771</c:v>
                </c:pt>
                <c:pt idx="3182">
                  <c:v>771</c:v>
                </c:pt>
                <c:pt idx="3183">
                  <c:v>771</c:v>
                </c:pt>
                <c:pt idx="3184">
                  <c:v>771</c:v>
                </c:pt>
                <c:pt idx="3185">
                  <c:v>771</c:v>
                </c:pt>
                <c:pt idx="3186">
                  <c:v>771</c:v>
                </c:pt>
                <c:pt idx="3187">
                  <c:v>771</c:v>
                </c:pt>
                <c:pt idx="3188">
                  <c:v>771</c:v>
                </c:pt>
                <c:pt idx="3189">
                  <c:v>771</c:v>
                </c:pt>
                <c:pt idx="3190">
                  <c:v>771</c:v>
                </c:pt>
                <c:pt idx="3191">
                  <c:v>771</c:v>
                </c:pt>
                <c:pt idx="3192">
                  <c:v>771</c:v>
                </c:pt>
                <c:pt idx="3193">
                  <c:v>771</c:v>
                </c:pt>
                <c:pt idx="3194">
                  <c:v>771</c:v>
                </c:pt>
                <c:pt idx="3195">
                  <c:v>771</c:v>
                </c:pt>
                <c:pt idx="3196">
                  <c:v>771</c:v>
                </c:pt>
                <c:pt idx="3197">
                  <c:v>771</c:v>
                </c:pt>
                <c:pt idx="3198">
                  <c:v>771</c:v>
                </c:pt>
                <c:pt idx="3199">
                  <c:v>771</c:v>
                </c:pt>
                <c:pt idx="3200">
                  <c:v>771</c:v>
                </c:pt>
                <c:pt idx="3201">
                  <c:v>771</c:v>
                </c:pt>
                <c:pt idx="3202">
                  <c:v>771</c:v>
                </c:pt>
                <c:pt idx="3203">
                  <c:v>771</c:v>
                </c:pt>
                <c:pt idx="3204">
                  <c:v>771</c:v>
                </c:pt>
                <c:pt idx="3205">
                  <c:v>771</c:v>
                </c:pt>
                <c:pt idx="3206">
                  <c:v>771</c:v>
                </c:pt>
                <c:pt idx="3207">
                  <c:v>771</c:v>
                </c:pt>
                <c:pt idx="3208">
                  <c:v>771</c:v>
                </c:pt>
                <c:pt idx="3209">
                  <c:v>771</c:v>
                </c:pt>
                <c:pt idx="3210">
                  <c:v>771</c:v>
                </c:pt>
                <c:pt idx="3211">
                  <c:v>771</c:v>
                </c:pt>
                <c:pt idx="3212">
                  <c:v>771</c:v>
                </c:pt>
                <c:pt idx="3213">
                  <c:v>771</c:v>
                </c:pt>
                <c:pt idx="3214">
                  <c:v>771</c:v>
                </c:pt>
                <c:pt idx="3215">
                  <c:v>771</c:v>
                </c:pt>
                <c:pt idx="3216">
                  <c:v>771</c:v>
                </c:pt>
                <c:pt idx="3217">
                  <c:v>771</c:v>
                </c:pt>
                <c:pt idx="3218">
                  <c:v>771</c:v>
                </c:pt>
                <c:pt idx="3219">
                  <c:v>771</c:v>
                </c:pt>
                <c:pt idx="3220">
                  <c:v>771</c:v>
                </c:pt>
                <c:pt idx="3221">
                  <c:v>771</c:v>
                </c:pt>
                <c:pt idx="3222">
                  <c:v>771</c:v>
                </c:pt>
                <c:pt idx="3223">
                  <c:v>771</c:v>
                </c:pt>
                <c:pt idx="3224">
                  <c:v>771</c:v>
                </c:pt>
                <c:pt idx="3225">
                  <c:v>771</c:v>
                </c:pt>
                <c:pt idx="3226">
                  <c:v>771</c:v>
                </c:pt>
                <c:pt idx="3227">
                  <c:v>771</c:v>
                </c:pt>
                <c:pt idx="3228">
                  <c:v>771</c:v>
                </c:pt>
                <c:pt idx="3229">
                  <c:v>771</c:v>
                </c:pt>
                <c:pt idx="3230">
                  <c:v>771</c:v>
                </c:pt>
                <c:pt idx="3231">
                  <c:v>771</c:v>
                </c:pt>
                <c:pt idx="3232">
                  <c:v>771</c:v>
                </c:pt>
                <c:pt idx="3233">
                  <c:v>771</c:v>
                </c:pt>
                <c:pt idx="3234">
                  <c:v>771</c:v>
                </c:pt>
                <c:pt idx="3235">
                  <c:v>771</c:v>
                </c:pt>
                <c:pt idx="3236">
                  <c:v>771</c:v>
                </c:pt>
                <c:pt idx="3237">
                  <c:v>771</c:v>
                </c:pt>
                <c:pt idx="3238">
                  <c:v>771</c:v>
                </c:pt>
                <c:pt idx="3239">
                  <c:v>771</c:v>
                </c:pt>
                <c:pt idx="3240">
                  <c:v>771</c:v>
                </c:pt>
                <c:pt idx="3241">
                  <c:v>771</c:v>
                </c:pt>
                <c:pt idx="3242">
                  <c:v>771</c:v>
                </c:pt>
                <c:pt idx="3243">
                  <c:v>771</c:v>
                </c:pt>
                <c:pt idx="3244">
                  <c:v>771</c:v>
                </c:pt>
                <c:pt idx="3245">
                  <c:v>771</c:v>
                </c:pt>
                <c:pt idx="3246">
                  <c:v>771</c:v>
                </c:pt>
                <c:pt idx="3247">
                  <c:v>771</c:v>
                </c:pt>
                <c:pt idx="3248">
                  <c:v>771</c:v>
                </c:pt>
                <c:pt idx="3249">
                  <c:v>771</c:v>
                </c:pt>
                <c:pt idx="3250">
                  <c:v>771</c:v>
                </c:pt>
                <c:pt idx="3251">
                  <c:v>771</c:v>
                </c:pt>
                <c:pt idx="3252">
                  <c:v>771</c:v>
                </c:pt>
                <c:pt idx="3253">
                  <c:v>771</c:v>
                </c:pt>
                <c:pt idx="3254">
                  <c:v>771</c:v>
                </c:pt>
                <c:pt idx="3255">
                  <c:v>771</c:v>
                </c:pt>
                <c:pt idx="3256">
                  <c:v>771</c:v>
                </c:pt>
                <c:pt idx="3257">
                  <c:v>771</c:v>
                </c:pt>
                <c:pt idx="3258">
                  <c:v>771</c:v>
                </c:pt>
                <c:pt idx="3259">
                  <c:v>771</c:v>
                </c:pt>
                <c:pt idx="3260">
                  <c:v>771</c:v>
                </c:pt>
                <c:pt idx="3261">
                  <c:v>771</c:v>
                </c:pt>
                <c:pt idx="3262">
                  <c:v>771</c:v>
                </c:pt>
                <c:pt idx="3263">
                  <c:v>771</c:v>
                </c:pt>
                <c:pt idx="3264">
                  <c:v>771</c:v>
                </c:pt>
                <c:pt idx="3265">
                  <c:v>771</c:v>
                </c:pt>
                <c:pt idx="3266">
                  <c:v>771</c:v>
                </c:pt>
                <c:pt idx="3267">
                  <c:v>771</c:v>
                </c:pt>
                <c:pt idx="3268">
                  <c:v>771</c:v>
                </c:pt>
                <c:pt idx="3269">
                  <c:v>771</c:v>
                </c:pt>
                <c:pt idx="3270">
                  <c:v>771</c:v>
                </c:pt>
                <c:pt idx="3271">
                  <c:v>771</c:v>
                </c:pt>
                <c:pt idx="3272">
                  <c:v>771</c:v>
                </c:pt>
                <c:pt idx="3273">
                  <c:v>771</c:v>
                </c:pt>
                <c:pt idx="3274">
                  <c:v>771</c:v>
                </c:pt>
                <c:pt idx="3275">
                  <c:v>771</c:v>
                </c:pt>
                <c:pt idx="3276">
                  <c:v>771</c:v>
                </c:pt>
                <c:pt idx="3277">
                  <c:v>771</c:v>
                </c:pt>
                <c:pt idx="3278">
                  <c:v>771</c:v>
                </c:pt>
                <c:pt idx="3279">
                  <c:v>771</c:v>
                </c:pt>
                <c:pt idx="3280">
                  <c:v>771</c:v>
                </c:pt>
                <c:pt idx="3281">
                  <c:v>771</c:v>
                </c:pt>
                <c:pt idx="3282">
                  <c:v>771</c:v>
                </c:pt>
                <c:pt idx="3283">
                  <c:v>771</c:v>
                </c:pt>
                <c:pt idx="3284">
                  <c:v>771</c:v>
                </c:pt>
                <c:pt idx="3285">
                  <c:v>771</c:v>
                </c:pt>
                <c:pt idx="3286">
                  <c:v>771</c:v>
                </c:pt>
                <c:pt idx="3287">
                  <c:v>771</c:v>
                </c:pt>
                <c:pt idx="3288">
                  <c:v>771</c:v>
                </c:pt>
                <c:pt idx="3289">
                  <c:v>771</c:v>
                </c:pt>
                <c:pt idx="3290">
                  <c:v>771</c:v>
                </c:pt>
                <c:pt idx="3291">
                  <c:v>771</c:v>
                </c:pt>
                <c:pt idx="3292">
                  <c:v>771</c:v>
                </c:pt>
                <c:pt idx="3293">
                  <c:v>771</c:v>
                </c:pt>
                <c:pt idx="3294">
                  <c:v>771</c:v>
                </c:pt>
                <c:pt idx="3295">
                  <c:v>771</c:v>
                </c:pt>
                <c:pt idx="3296">
                  <c:v>771</c:v>
                </c:pt>
                <c:pt idx="3297">
                  <c:v>771</c:v>
                </c:pt>
                <c:pt idx="3298">
                  <c:v>771</c:v>
                </c:pt>
                <c:pt idx="3299">
                  <c:v>771</c:v>
                </c:pt>
                <c:pt idx="3300">
                  <c:v>771</c:v>
                </c:pt>
                <c:pt idx="3301">
                  <c:v>771</c:v>
                </c:pt>
                <c:pt idx="3302">
                  <c:v>771</c:v>
                </c:pt>
                <c:pt idx="3303">
                  <c:v>771</c:v>
                </c:pt>
                <c:pt idx="3304">
                  <c:v>771</c:v>
                </c:pt>
                <c:pt idx="3305">
                  <c:v>771</c:v>
                </c:pt>
                <c:pt idx="3306">
                  <c:v>771</c:v>
                </c:pt>
                <c:pt idx="3307">
                  <c:v>771</c:v>
                </c:pt>
                <c:pt idx="3308">
                  <c:v>771</c:v>
                </c:pt>
                <c:pt idx="3309">
                  <c:v>771</c:v>
                </c:pt>
                <c:pt idx="3310">
                  <c:v>771</c:v>
                </c:pt>
                <c:pt idx="3311">
                  <c:v>771</c:v>
                </c:pt>
                <c:pt idx="3312">
                  <c:v>771</c:v>
                </c:pt>
                <c:pt idx="3313">
                  <c:v>771</c:v>
                </c:pt>
                <c:pt idx="3314">
                  <c:v>771</c:v>
                </c:pt>
                <c:pt idx="3315">
                  <c:v>771</c:v>
                </c:pt>
                <c:pt idx="3316">
                  <c:v>771</c:v>
                </c:pt>
                <c:pt idx="3317">
                  <c:v>771</c:v>
                </c:pt>
                <c:pt idx="3318">
                  <c:v>771</c:v>
                </c:pt>
                <c:pt idx="3319">
                  <c:v>771</c:v>
                </c:pt>
                <c:pt idx="3320">
                  <c:v>771</c:v>
                </c:pt>
                <c:pt idx="3321">
                  <c:v>771</c:v>
                </c:pt>
                <c:pt idx="3322">
                  <c:v>771</c:v>
                </c:pt>
                <c:pt idx="3323">
                  <c:v>771</c:v>
                </c:pt>
                <c:pt idx="3324">
                  <c:v>771</c:v>
                </c:pt>
                <c:pt idx="3325">
                  <c:v>771</c:v>
                </c:pt>
                <c:pt idx="3326">
                  <c:v>771</c:v>
                </c:pt>
                <c:pt idx="3327">
                  <c:v>771</c:v>
                </c:pt>
                <c:pt idx="3328">
                  <c:v>771</c:v>
                </c:pt>
                <c:pt idx="3329">
                  <c:v>771</c:v>
                </c:pt>
                <c:pt idx="3330">
                  <c:v>771</c:v>
                </c:pt>
                <c:pt idx="3331">
                  <c:v>771</c:v>
                </c:pt>
                <c:pt idx="3332">
                  <c:v>771</c:v>
                </c:pt>
                <c:pt idx="3333">
                  <c:v>771</c:v>
                </c:pt>
                <c:pt idx="3334">
                  <c:v>771</c:v>
                </c:pt>
                <c:pt idx="3335">
                  <c:v>771</c:v>
                </c:pt>
                <c:pt idx="3336">
                  <c:v>771</c:v>
                </c:pt>
                <c:pt idx="3337">
                  <c:v>771</c:v>
                </c:pt>
                <c:pt idx="3338">
                  <c:v>771</c:v>
                </c:pt>
                <c:pt idx="3339">
                  <c:v>771</c:v>
                </c:pt>
                <c:pt idx="3340">
                  <c:v>771</c:v>
                </c:pt>
                <c:pt idx="3341">
                  <c:v>771</c:v>
                </c:pt>
                <c:pt idx="3342">
                  <c:v>771</c:v>
                </c:pt>
                <c:pt idx="3343">
                  <c:v>771</c:v>
                </c:pt>
                <c:pt idx="3344">
                  <c:v>771</c:v>
                </c:pt>
                <c:pt idx="3345">
                  <c:v>771</c:v>
                </c:pt>
                <c:pt idx="3346">
                  <c:v>771</c:v>
                </c:pt>
                <c:pt idx="3347">
                  <c:v>771</c:v>
                </c:pt>
                <c:pt idx="3348">
                  <c:v>771</c:v>
                </c:pt>
                <c:pt idx="3349">
                  <c:v>771</c:v>
                </c:pt>
                <c:pt idx="3350">
                  <c:v>771</c:v>
                </c:pt>
                <c:pt idx="3351">
                  <c:v>771</c:v>
                </c:pt>
                <c:pt idx="3352">
                  <c:v>771</c:v>
                </c:pt>
                <c:pt idx="3353">
                  <c:v>771</c:v>
                </c:pt>
                <c:pt idx="3354">
                  <c:v>771</c:v>
                </c:pt>
                <c:pt idx="3355">
                  <c:v>771</c:v>
                </c:pt>
                <c:pt idx="3356">
                  <c:v>771</c:v>
                </c:pt>
                <c:pt idx="3357">
                  <c:v>771</c:v>
                </c:pt>
                <c:pt idx="3358">
                  <c:v>771</c:v>
                </c:pt>
                <c:pt idx="3359">
                  <c:v>771</c:v>
                </c:pt>
                <c:pt idx="3360">
                  <c:v>771</c:v>
                </c:pt>
                <c:pt idx="3361">
                  <c:v>771</c:v>
                </c:pt>
                <c:pt idx="3362">
                  <c:v>771</c:v>
                </c:pt>
                <c:pt idx="3363">
                  <c:v>771</c:v>
                </c:pt>
                <c:pt idx="3364">
                  <c:v>771</c:v>
                </c:pt>
                <c:pt idx="3365">
                  <c:v>771</c:v>
                </c:pt>
                <c:pt idx="3366">
                  <c:v>771</c:v>
                </c:pt>
                <c:pt idx="3367">
                  <c:v>771</c:v>
                </c:pt>
                <c:pt idx="3368">
                  <c:v>771</c:v>
                </c:pt>
                <c:pt idx="3369">
                  <c:v>771</c:v>
                </c:pt>
                <c:pt idx="3370">
                  <c:v>771</c:v>
                </c:pt>
                <c:pt idx="3371">
                  <c:v>771</c:v>
                </c:pt>
                <c:pt idx="3372">
                  <c:v>771</c:v>
                </c:pt>
                <c:pt idx="3373">
                  <c:v>771</c:v>
                </c:pt>
                <c:pt idx="3374">
                  <c:v>771</c:v>
                </c:pt>
                <c:pt idx="3375">
                  <c:v>771</c:v>
                </c:pt>
                <c:pt idx="3376">
                  <c:v>771</c:v>
                </c:pt>
                <c:pt idx="3377">
                  <c:v>771</c:v>
                </c:pt>
                <c:pt idx="3378">
                  <c:v>771</c:v>
                </c:pt>
                <c:pt idx="3379">
                  <c:v>771</c:v>
                </c:pt>
                <c:pt idx="3380">
                  <c:v>771</c:v>
                </c:pt>
                <c:pt idx="3381">
                  <c:v>771</c:v>
                </c:pt>
                <c:pt idx="3382">
                  <c:v>771</c:v>
                </c:pt>
                <c:pt idx="3383">
                  <c:v>771</c:v>
                </c:pt>
                <c:pt idx="3384">
                  <c:v>771</c:v>
                </c:pt>
                <c:pt idx="3385">
                  <c:v>771</c:v>
                </c:pt>
                <c:pt idx="3386">
                  <c:v>771</c:v>
                </c:pt>
                <c:pt idx="3387">
                  <c:v>771</c:v>
                </c:pt>
                <c:pt idx="3388">
                  <c:v>771</c:v>
                </c:pt>
                <c:pt idx="3389">
                  <c:v>771</c:v>
                </c:pt>
                <c:pt idx="3390">
                  <c:v>771</c:v>
                </c:pt>
                <c:pt idx="3391">
                  <c:v>771</c:v>
                </c:pt>
                <c:pt idx="3392">
                  <c:v>771</c:v>
                </c:pt>
                <c:pt idx="3393">
                  <c:v>771</c:v>
                </c:pt>
                <c:pt idx="3394">
                  <c:v>771</c:v>
                </c:pt>
                <c:pt idx="3395">
                  <c:v>771</c:v>
                </c:pt>
                <c:pt idx="3396">
                  <c:v>771</c:v>
                </c:pt>
                <c:pt idx="3397">
                  <c:v>771</c:v>
                </c:pt>
                <c:pt idx="3398">
                  <c:v>771</c:v>
                </c:pt>
                <c:pt idx="3399">
                  <c:v>771</c:v>
                </c:pt>
                <c:pt idx="3400">
                  <c:v>771</c:v>
                </c:pt>
                <c:pt idx="3401">
                  <c:v>771</c:v>
                </c:pt>
                <c:pt idx="3402">
                  <c:v>771</c:v>
                </c:pt>
                <c:pt idx="3403">
                  <c:v>771</c:v>
                </c:pt>
                <c:pt idx="3404">
                  <c:v>771</c:v>
                </c:pt>
                <c:pt idx="3405">
                  <c:v>771</c:v>
                </c:pt>
                <c:pt idx="3406">
                  <c:v>771</c:v>
                </c:pt>
                <c:pt idx="3407">
                  <c:v>771</c:v>
                </c:pt>
                <c:pt idx="3408">
                  <c:v>771</c:v>
                </c:pt>
                <c:pt idx="3409">
                  <c:v>771</c:v>
                </c:pt>
                <c:pt idx="3410">
                  <c:v>771</c:v>
                </c:pt>
                <c:pt idx="3411">
                  <c:v>771</c:v>
                </c:pt>
                <c:pt idx="3412">
                  <c:v>771</c:v>
                </c:pt>
                <c:pt idx="3413">
                  <c:v>771</c:v>
                </c:pt>
                <c:pt idx="3414">
                  <c:v>771</c:v>
                </c:pt>
                <c:pt idx="3415">
                  <c:v>771</c:v>
                </c:pt>
                <c:pt idx="3416">
                  <c:v>771</c:v>
                </c:pt>
                <c:pt idx="3417">
                  <c:v>771</c:v>
                </c:pt>
                <c:pt idx="3418">
                  <c:v>771</c:v>
                </c:pt>
                <c:pt idx="3419">
                  <c:v>771</c:v>
                </c:pt>
                <c:pt idx="3420">
                  <c:v>771</c:v>
                </c:pt>
                <c:pt idx="3421">
                  <c:v>771</c:v>
                </c:pt>
                <c:pt idx="3422">
                  <c:v>771</c:v>
                </c:pt>
                <c:pt idx="3423">
                  <c:v>771</c:v>
                </c:pt>
                <c:pt idx="3424">
                  <c:v>771</c:v>
                </c:pt>
                <c:pt idx="3425">
                  <c:v>771</c:v>
                </c:pt>
                <c:pt idx="3426">
                  <c:v>771</c:v>
                </c:pt>
                <c:pt idx="3427">
                  <c:v>771</c:v>
                </c:pt>
                <c:pt idx="3428">
                  <c:v>771</c:v>
                </c:pt>
                <c:pt idx="3429">
                  <c:v>771</c:v>
                </c:pt>
                <c:pt idx="3430">
                  <c:v>771</c:v>
                </c:pt>
                <c:pt idx="3431">
                  <c:v>771</c:v>
                </c:pt>
                <c:pt idx="3432">
                  <c:v>771</c:v>
                </c:pt>
                <c:pt idx="3433">
                  <c:v>771</c:v>
                </c:pt>
                <c:pt idx="3434">
                  <c:v>771</c:v>
                </c:pt>
                <c:pt idx="3435">
                  <c:v>771</c:v>
                </c:pt>
                <c:pt idx="3436">
                  <c:v>771</c:v>
                </c:pt>
                <c:pt idx="3437">
                  <c:v>771</c:v>
                </c:pt>
                <c:pt idx="3438">
                  <c:v>771</c:v>
                </c:pt>
                <c:pt idx="3439">
                  <c:v>771</c:v>
                </c:pt>
                <c:pt idx="3440">
                  <c:v>771</c:v>
                </c:pt>
                <c:pt idx="3441">
                  <c:v>771</c:v>
                </c:pt>
                <c:pt idx="3442">
                  <c:v>771</c:v>
                </c:pt>
                <c:pt idx="3443">
                  <c:v>771</c:v>
                </c:pt>
                <c:pt idx="3444">
                  <c:v>771</c:v>
                </c:pt>
                <c:pt idx="3445">
                  <c:v>771</c:v>
                </c:pt>
                <c:pt idx="3446">
                  <c:v>771</c:v>
                </c:pt>
                <c:pt idx="3447">
                  <c:v>771</c:v>
                </c:pt>
                <c:pt idx="3448">
                  <c:v>771</c:v>
                </c:pt>
                <c:pt idx="3449">
                  <c:v>771</c:v>
                </c:pt>
                <c:pt idx="3450">
                  <c:v>771</c:v>
                </c:pt>
                <c:pt idx="3451">
                  <c:v>771</c:v>
                </c:pt>
                <c:pt idx="3452">
                  <c:v>771</c:v>
                </c:pt>
                <c:pt idx="3453">
                  <c:v>771</c:v>
                </c:pt>
                <c:pt idx="3454">
                  <c:v>771</c:v>
                </c:pt>
                <c:pt idx="3455">
                  <c:v>771</c:v>
                </c:pt>
                <c:pt idx="3456">
                  <c:v>771</c:v>
                </c:pt>
                <c:pt idx="3457">
                  <c:v>771</c:v>
                </c:pt>
                <c:pt idx="3458">
                  <c:v>771</c:v>
                </c:pt>
                <c:pt idx="3459">
                  <c:v>771</c:v>
                </c:pt>
                <c:pt idx="3460">
                  <c:v>771</c:v>
                </c:pt>
                <c:pt idx="3461">
                  <c:v>771</c:v>
                </c:pt>
                <c:pt idx="3462">
                  <c:v>771</c:v>
                </c:pt>
                <c:pt idx="3463">
                  <c:v>771</c:v>
                </c:pt>
                <c:pt idx="3464">
                  <c:v>771</c:v>
                </c:pt>
                <c:pt idx="3465">
                  <c:v>771</c:v>
                </c:pt>
                <c:pt idx="3466">
                  <c:v>771</c:v>
                </c:pt>
                <c:pt idx="3467">
                  <c:v>771</c:v>
                </c:pt>
                <c:pt idx="3468">
                  <c:v>771</c:v>
                </c:pt>
                <c:pt idx="3469">
                  <c:v>771</c:v>
                </c:pt>
                <c:pt idx="3470">
                  <c:v>771</c:v>
                </c:pt>
                <c:pt idx="3471">
                  <c:v>771</c:v>
                </c:pt>
                <c:pt idx="3472">
                  <c:v>771</c:v>
                </c:pt>
                <c:pt idx="3473">
                  <c:v>771</c:v>
                </c:pt>
                <c:pt idx="3474">
                  <c:v>771</c:v>
                </c:pt>
                <c:pt idx="3475">
                  <c:v>771</c:v>
                </c:pt>
                <c:pt idx="3476">
                  <c:v>771</c:v>
                </c:pt>
                <c:pt idx="3477">
                  <c:v>771</c:v>
                </c:pt>
                <c:pt idx="3478">
                  <c:v>771</c:v>
                </c:pt>
                <c:pt idx="3479">
                  <c:v>771</c:v>
                </c:pt>
                <c:pt idx="3480">
                  <c:v>771</c:v>
                </c:pt>
                <c:pt idx="3481">
                  <c:v>771</c:v>
                </c:pt>
                <c:pt idx="3482">
                  <c:v>771</c:v>
                </c:pt>
                <c:pt idx="3483">
                  <c:v>771</c:v>
                </c:pt>
                <c:pt idx="3484">
                  <c:v>771</c:v>
                </c:pt>
                <c:pt idx="3485">
                  <c:v>771</c:v>
                </c:pt>
                <c:pt idx="3486">
                  <c:v>771</c:v>
                </c:pt>
                <c:pt idx="3487">
                  <c:v>771</c:v>
                </c:pt>
                <c:pt idx="3488">
                  <c:v>771</c:v>
                </c:pt>
                <c:pt idx="3489">
                  <c:v>771</c:v>
                </c:pt>
                <c:pt idx="3490">
                  <c:v>771</c:v>
                </c:pt>
                <c:pt idx="3491">
                  <c:v>771</c:v>
                </c:pt>
                <c:pt idx="3492">
                  <c:v>771</c:v>
                </c:pt>
                <c:pt idx="3493">
                  <c:v>771</c:v>
                </c:pt>
                <c:pt idx="3494">
                  <c:v>771</c:v>
                </c:pt>
                <c:pt idx="3495">
                  <c:v>771</c:v>
                </c:pt>
                <c:pt idx="3496">
                  <c:v>771</c:v>
                </c:pt>
                <c:pt idx="3497">
                  <c:v>771</c:v>
                </c:pt>
                <c:pt idx="3498">
                  <c:v>771</c:v>
                </c:pt>
                <c:pt idx="3499">
                  <c:v>771</c:v>
                </c:pt>
                <c:pt idx="3500">
                  <c:v>771</c:v>
                </c:pt>
                <c:pt idx="3501">
                  <c:v>771</c:v>
                </c:pt>
                <c:pt idx="3502">
                  <c:v>771</c:v>
                </c:pt>
                <c:pt idx="3503">
                  <c:v>771</c:v>
                </c:pt>
                <c:pt idx="3504">
                  <c:v>771</c:v>
                </c:pt>
                <c:pt idx="3505">
                  <c:v>771</c:v>
                </c:pt>
                <c:pt idx="3506">
                  <c:v>771</c:v>
                </c:pt>
                <c:pt idx="3507">
                  <c:v>771</c:v>
                </c:pt>
                <c:pt idx="3508">
                  <c:v>771</c:v>
                </c:pt>
                <c:pt idx="3509">
                  <c:v>771</c:v>
                </c:pt>
                <c:pt idx="3510">
                  <c:v>771</c:v>
                </c:pt>
                <c:pt idx="3511">
                  <c:v>771</c:v>
                </c:pt>
                <c:pt idx="3512">
                  <c:v>771</c:v>
                </c:pt>
                <c:pt idx="3513">
                  <c:v>771</c:v>
                </c:pt>
                <c:pt idx="3514">
                  <c:v>771</c:v>
                </c:pt>
                <c:pt idx="3515">
                  <c:v>771</c:v>
                </c:pt>
                <c:pt idx="3516">
                  <c:v>771</c:v>
                </c:pt>
                <c:pt idx="3517">
                  <c:v>771</c:v>
                </c:pt>
                <c:pt idx="3518">
                  <c:v>771</c:v>
                </c:pt>
                <c:pt idx="3519">
                  <c:v>771</c:v>
                </c:pt>
                <c:pt idx="3520">
                  <c:v>771</c:v>
                </c:pt>
                <c:pt idx="3521">
                  <c:v>771</c:v>
                </c:pt>
                <c:pt idx="3522">
                  <c:v>771</c:v>
                </c:pt>
                <c:pt idx="3523">
                  <c:v>771</c:v>
                </c:pt>
                <c:pt idx="3524">
                  <c:v>771</c:v>
                </c:pt>
                <c:pt idx="3525">
                  <c:v>771</c:v>
                </c:pt>
                <c:pt idx="3526">
                  <c:v>771</c:v>
                </c:pt>
                <c:pt idx="3527">
                  <c:v>771</c:v>
                </c:pt>
                <c:pt idx="3528">
                  <c:v>771</c:v>
                </c:pt>
                <c:pt idx="3529">
                  <c:v>771</c:v>
                </c:pt>
                <c:pt idx="3530">
                  <c:v>771</c:v>
                </c:pt>
                <c:pt idx="3531">
                  <c:v>771</c:v>
                </c:pt>
                <c:pt idx="3532">
                  <c:v>771</c:v>
                </c:pt>
                <c:pt idx="3533">
                  <c:v>771</c:v>
                </c:pt>
                <c:pt idx="3534">
                  <c:v>771</c:v>
                </c:pt>
                <c:pt idx="3535">
                  <c:v>771</c:v>
                </c:pt>
                <c:pt idx="3536">
                  <c:v>771</c:v>
                </c:pt>
                <c:pt idx="3537">
                  <c:v>771</c:v>
                </c:pt>
                <c:pt idx="3538">
                  <c:v>771</c:v>
                </c:pt>
                <c:pt idx="3539">
                  <c:v>771</c:v>
                </c:pt>
                <c:pt idx="3540">
                  <c:v>771</c:v>
                </c:pt>
                <c:pt idx="3541">
                  <c:v>771</c:v>
                </c:pt>
                <c:pt idx="3542">
                  <c:v>771</c:v>
                </c:pt>
                <c:pt idx="3543">
                  <c:v>771</c:v>
                </c:pt>
                <c:pt idx="3544">
                  <c:v>771</c:v>
                </c:pt>
                <c:pt idx="3545">
                  <c:v>771</c:v>
                </c:pt>
                <c:pt idx="3546">
                  <c:v>771</c:v>
                </c:pt>
                <c:pt idx="3547">
                  <c:v>771</c:v>
                </c:pt>
                <c:pt idx="3548">
                  <c:v>771</c:v>
                </c:pt>
                <c:pt idx="3549">
                  <c:v>771</c:v>
                </c:pt>
                <c:pt idx="3550">
                  <c:v>771</c:v>
                </c:pt>
                <c:pt idx="3551">
                  <c:v>771</c:v>
                </c:pt>
                <c:pt idx="3552">
                  <c:v>771</c:v>
                </c:pt>
                <c:pt idx="3553">
                  <c:v>771</c:v>
                </c:pt>
                <c:pt idx="3554">
                  <c:v>771</c:v>
                </c:pt>
                <c:pt idx="3555">
                  <c:v>771</c:v>
                </c:pt>
                <c:pt idx="3556">
                  <c:v>771</c:v>
                </c:pt>
                <c:pt idx="3557">
                  <c:v>771</c:v>
                </c:pt>
                <c:pt idx="3558">
                  <c:v>771</c:v>
                </c:pt>
                <c:pt idx="3559">
                  <c:v>771</c:v>
                </c:pt>
                <c:pt idx="3560">
                  <c:v>771</c:v>
                </c:pt>
                <c:pt idx="3561">
                  <c:v>771</c:v>
                </c:pt>
                <c:pt idx="3562">
                  <c:v>771</c:v>
                </c:pt>
                <c:pt idx="3563">
                  <c:v>771</c:v>
                </c:pt>
                <c:pt idx="3564">
                  <c:v>771</c:v>
                </c:pt>
                <c:pt idx="3565">
                  <c:v>771</c:v>
                </c:pt>
                <c:pt idx="3566">
                  <c:v>771</c:v>
                </c:pt>
                <c:pt idx="3567">
                  <c:v>771</c:v>
                </c:pt>
                <c:pt idx="3568">
                  <c:v>771</c:v>
                </c:pt>
                <c:pt idx="3569">
                  <c:v>771</c:v>
                </c:pt>
                <c:pt idx="3570">
                  <c:v>771</c:v>
                </c:pt>
                <c:pt idx="3571">
                  <c:v>771</c:v>
                </c:pt>
                <c:pt idx="3572">
                  <c:v>771</c:v>
                </c:pt>
                <c:pt idx="3573">
                  <c:v>771</c:v>
                </c:pt>
                <c:pt idx="3574">
                  <c:v>771</c:v>
                </c:pt>
                <c:pt idx="3575">
                  <c:v>771</c:v>
                </c:pt>
                <c:pt idx="3576">
                  <c:v>771</c:v>
                </c:pt>
                <c:pt idx="3577">
                  <c:v>771</c:v>
                </c:pt>
                <c:pt idx="3578">
                  <c:v>771</c:v>
                </c:pt>
                <c:pt idx="3579">
                  <c:v>771</c:v>
                </c:pt>
                <c:pt idx="3580">
                  <c:v>771</c:v>
                </c:pt>
                <c:pt idx="3581">
                  <c:v>771</c:v>
                </c:pt>
                <c:pt idx="3582">
                  <c:v>771</c:v>
                </c:pt>
                <c:pt idx="3583">
                  <c:v>771</c:v>
                </c:pt>
                <c:pt idx="3584">
                  <c:v>771</c:v>
                </c:pt>
                <c:pt idx="3585">
                  <c:v>771</c:v>
                </c:pt>
                <c:pt idx="3586">
                  <c:v>771</c:v>
                </c:pt>
                <c:pt idx="3587">
                  <c:v>771</c:v>
                </c:pt>
                <c:pt idx="3588">
                  <c:v>771</c:v>
                </c:pt>
                <c:pt idx="3589">
                  <c:v>771</c:v>
                </c:pt>
                <c:pt idx="3590">
                  <c:v>771</c:v>
                </c:pt>
                <c:pt idx="3591">
                  <c:v>771</c:v>
                </c:pt>
                <c:pt idx="3592">
                  <c:v>771</c:v>
                </c:pt>
                <c:pt idx="3593">
                  <c:v>771</c:v>
                </c:pt>
                <c:pt idx="3594">
                  <c:v>771</c:v>
                </c:pt>
                <c:pt idx="3595">
                  <c:v>771</c:v>
                </c:pt>
                <c:pt idx="3596">
                  <c:v>771</c:v>
                </c:pt>
                <c:pt idx="3597">
                  <c:v>771</c:v>
                </c:pt>
                <c:pt idx="3598">
                  <c:v>771</c:v>
                </c:pt>
                <c:pt idx="3599">
                  <c:v>771</c:v>
                </c:pt>
                <c:pt idx="3600">
                  <c:v>771</c:v>
                </c:pt>
                <c:pt idx="3601">
                  <c:v>771</c:v>
                </c:pt>
                <c:pt idx="3602">
                  <c:v>771</c:v>
                </c:pt>
                <c:pt idx="3603">
                  <c:v>771</c:v>
                </c:pt>
                <c:pt idx="3604">
                  <c:v>771</c:v>
                </c:pt>
                <c:pt idx="3605">
                  <c:v>771</c:v>
                </c:pt>
                <c:pt idx="3606">
                  <c:v>771</c:v>
                </c:pt>
                <c:pt idx="3607">
                  <c:v>771</c:v>
                </c:pt>
                <c:pt idx="3608">
                  <c:v>771</c:v>
                </c:pt>
                <c:pt idx="3609">
                  <c:v>771</c:v>
                </c:pt>
                <c:pt idx="3610">
                  <c:v>771</c:v>
                </c:pt>
                <c:pt idx="3611">
                  <c:v>771</c:v>
                </c:pt>
                <c:pt idx="3612">
                  <c:v>771</c:v>
                </c:pt>
                <c:pt idx="3613">
                  <c:v>771</c:v>
                </c:pt>
                <c:pt idx="3614">
                  <c:v>771</c:v>
                </c:pt>
                <c:pt idx="3615">
                  <c:v>771</c:v>
                </c:pt>
                <c:pt idx="3616">
                  <c:v>771</c:v>
                </c:pt>
                <c:pt idx="3617">
                  <c:v>771</c:v>
                </c:pt>
                <c:pt idx="3618">
                  <c:v>771</c:v>
                </c:pt>
                <c:pt idx="3619">
                  <c:v>771</c:v>
                </c:pt>
                <c:pt idx="3620">
                  <c:v>771</c:v>
                </c:pt>
                <c:pt idx="3621">
                  <c:v>771</c:v>
                </c:pt>
                <c:pt idx="3622">
                  <c:v>771</c:v>
                </c:pt>
                <c:pt idx="3623">
                  <c:v>771</c:v>
                </c:pt>
                <c:pt idx="3624">
                  <c:v>771</c:v>
                </c:pt>
                <c:pt idx="3625">
                  <c:v>771</c:v>
                </c:pt>
                <c:pt idx="3626">
                  <c:v>771</c:v>
                </c:pt>
                <c:pt idx="3627">
                  <c:v>771</c:v>
                </c:pt>
                <c:pt idx="3628">
                  <c:v>771</c:v>
                </c:pt>
                <c:pt idx="3629">
                  <c:v>771</c:v>
                </c:pt>
                <c:pt idx="3630">
                  <c:v>771</c:v>
                </c:pt>
                <c:pt idx="3631">
                  <c:v>771</c:v>
                </c:pt>
                <c:pt idx="3632">
                  <c:v>771</c:v>
                </c:pt>
                <c:pt idx="3633">
                  <c:v>771</c:v>
                </c:pt>
                <c:pt idx="3634">
                  <c:v>771</c:v>
                </c:pt>
                <c:pt idx="3635">
                  <c:v>771</c:v>
                </c:pt>
                <c:pt idx="3636">
                  <c:v>771</c:v>
                </c:pt>
                <c:pt idx="3637">
                  <c:v>771</c:v>
                </c:pt>
                <c:pt idx="3638">
                  <c:v>771</c:v>
                </c:pt>
                <c:pt idx="3639">
                  <c:v>771</c:v>
                </c:pt>
                <c:pt idx="3640">
                  <c:v>771</c:v>
                </c:pt>
                <c:pt idx="3641">
                  <c:v>771</c:v>
                </c:pt>
                <c:pt idx="3642">
                  <c:v>771</c:v>
                </c:pt>
                <c:pt idx="3643">
                  <c:v>771</c:v>
                </c:pt>
                <c:pt idx="3644">
                  <c:v>771</c:v>
                </c:pt>
                <c:pt idx="3645">
                  <c:v>771</c:v>
                </c:pt>
                <c:pt idx="3646">
                  <c:v>771</c:v>
                </c:pt>
                <c:pt idx="3647">
                  <c:v>771</c:v>
                </c:pt>
                <c:pt idx="3648">
                  <c:v>771</c:v>
                </c:pt>
                <c:pt idx="3649">
                  <c:v>771</c:v>
                </c:pt>
                <c:pt idx="3650">
                  <c:v>771</c:v>
                </c:pt>
                <c:pt idx="3651">
                  <c:v>771</c:v>
                </c:pt>
                <c:pt idx="3652">
                  <c:v>771</c:v>
                </c:pt>
                <c:pt idx="3653">
                  <c:v>771</c:v>
                </c:pt>
                <c:pt idx="3654">
                  <c:v>771</c:v>
                </c:pt>
                <c:pt idx="3655">
                  <c:v>771</c:v>
                </c:pt>
                <c:pt idx="3656">
                  <c:v>771</c:v>
                </c:pt>
                <c:pt idx="3657">
                  <c:v>771</c:v>
                </c:pt>
                <c:pt idx="3658">
                  <c:v>771</c:v>
                </c:pt>
                <c:pt idx="3659">
                  <c:v>771</c:v>
                </c:pt>
                <c:pt idx="3660">
                  <c:v>771</c:v>
                </c:pt>
                <c:pt idx="3661">
                  <c:v>771</c:v>
                </c:pt>
                <c:pt idx="3662">
                  <c:v>771</c:v>
                </c:pt>
                <c:pt idx="3663">
                  <c:v>771</c:v>
                </c:pt>
                <c:pt idx="3664">
                  <c:v>771</c:v>
                </c:pt>
                <c:pt idx="3665">
                  <c:v>771</c:v>
                </c:pt>
                <c:pt idx="3666">
                  <c:v>771</c:v>
                </c:pt>
                <c:pt idx="3667">
                  <c:v>771</c:v>
                </c:pt>
                <c:pt idx="3668">
                  <c:v>771</c:v>
                </c:pt>
                <c:pt idx="3669">
                  <c:v>771</c:v>
                </c:pt>
                <c:pt idx="3670">
                  <c:v>771</c:v>
                </c:pt>
                <c:pt idx="3671">
                  <c:v>771</c:v>
                </c:pt>
                <c:pt idx="3672">
                  <c:v>771</c:v>
                </c:pt>
                <c:pt idx="3673">
                  <c:v>771</c:v>
                </c:pt>
                <c:pt idx="3674">
                  <c:v>771</c:v>
                </c:pt>
                <c:pt idx="3675">
                  <c:v>771</c:v>
                </c:pt>
                <c:pt idx="3676">
                  <c:v>771</c:v>
                </c:pt>
                <c:pt idx="3677">
                  <c:v>771</c:v>
                </c:pt>
                <c:pt idx="3678">
                  <c:v>771</c:v>
                </c:pt>
                <c:pt idx="3679">
                  <c:v>771</c:v>
                </c:pt>
                <c:pt idx="3680">
                  <c:v>771</c:v>
                </c:pt>
                <c:pt idx="3681">
                  <c:v>771</c:v>
                </c:pt>
                <c:pt idx="3682">
                  <c:v>771</c:v>
                </c:pt>
                <c:pt idx="3683">
                  <c:v>771</c:v>
                </c:pt>
                <c:pt idx="3684">
                  <c:v>771</c:v>
                </c:pt>
                <c:pt idx="3685">
                  <c:v>771</c:v>
                </c:pt>
                <c:pt idx="3686">
                  <c:v>771</c:v>
                </c:pt>
                <c:pt idx="3687">
                  <c:v>771</c:v>
                </c:pt>
                <c:pt idx="3688">
                  <c:v>771</c:v>
                </c:pt>
                <c:pt idx="3689">
                  <c:v>771</c:v>
                </c:pt>
                <c:pt idx="3690">
                  <c:v>771</c:v>
                </c:pt>
                <c:pt idx="3691">
                  <c:v>771</c:v>
                </c:pt>
                <c:pt idx="3692">
                  <c:v>771</c:v>
                </c:pt>
                <c:pt idx="3693">
                  <c:v>771</c:v>
                </c:pt>
                <c:pt idx="3694">
                  <c:v>771</c:v>
                </c:pt>
                <c:pt idx="3695">
                  <c:v>771</c:v>
                </c:pt>
                <c:pt idx="3696">
                  <c:v>771</c:v>
                </c:pt>
                <c:pt idx="3697">
                  <c:v>771</c:v>
                </c:pt>
                <c:pt idx="3698">
                  <c:v>771</c:v>
                </c:pt>
                <c:pt idx="3699">
                  <c:v>771</c:v>
                </c:pt>
                <c:pt idx="3700">
                  <c:v>771</c:v>
                </c:pt>
                <c:pt idx="3701">
                  <c:v>771</c:v>
                </c:pt>
                <c:pt idx="3702">
                  <c:v>771</c:v>
                </c:pt>
                <c:pt idx="3703">
                  <c:v>771</c:v>
                </c:pt>
                <c:pt idx="3704">
                  <c:v>771</c:v>
                </c:pt>
                <c:pt idx="3705">
                  <c:v>771</c:v>
                </c:pt>
                <c:pt idx="3706">
                  <c:v>771</c:v>
                </c:pt>
                <c:pt idx="3707">
                  <c:v>771</c:v>
                </c:pt>
                <c:pt idx="3708">
                  <c:v>771</c:v>
                </c:pt>
                <c:pt idx="3709">
                  <c:v>771</c:v>
                </c:pt>
                <c:pt idx="3710">
                  <c:v>771</c:v>
                </c:pt>
                <c:pt idx="3711">
                  <c:v>771</c:v>
                </c:pt>
                <c:pt idx="3712">
                  <c:v>771</c:v>
                </c:pt>
                <c:pt idx="3713">
                  <c:v>771</c:v>
                </c:pt>
                <c:pt idx="3714">
                  <c:v>771</c:v>
                </c:pt>
                <c:pt idx="3715">
                  <c:v>771</c:v>
                </c:pt>
                <c:pt idx="3716">
                  <c:v>771</c:v>
                </c:pt>
                <c:pt idx="3717">
                  <c:v>771</c:v>
                </c:pt>
                <c:pt idx="3718">
                  <c:v>771</c:v>
                </c:pt>
                <c:pt idx="3719">
                  <c:v>771</c:v>
                </c:pt>
                <c:pt idx="3720">
                  <c:v>771</c:v>
                </c:pt>
                <c:pt idx="3721">
                  <c:v>771</c:v>
                </c:pt>
                <c:pt idx="3722">
                  <c:v>771</c:v>
                </c:pt>
                <c:pt idx="3723">
                  <c:v>771</c:v>
                </c:pt>
                <c:pt idx="3724">
                  <c:v>771</c:v>
                </c:pt>
                <c:pt idx="3725">
                  <c:v>771</c:v>
                </c:pt>
                <c:pt idx="3726">
                  <c:v>771</c:v>
                </c:pt>
                <c:pt idx="3727">
                  <c:v>771</c:v>
                </c:pt>
                <c:pt idx="3728">
                  <c:v>771</c:v>
                </c:pt>
                <c:pt idx="3729">
                  <c:v>771</c:v>
                </c:pt>
                <c:pt idx="3730">
                  <c:v>771</c:v>
                </c:pt>
                <c:pt idx="3731">
                  <c:v>771</c:v>
                </c:pt>
                <c:pt idx="3732">
                  <c:v>771</c:v>
                </c:pt>
                <c:pt idx="3733">
                  <c:v>771</c:v>
                </c:pt>
                <c:pt idx="3734">
                  <c:v>771</c:v>
                </c:pt>
                <c:pt idx="3735">
                  <c:v>771</c:v>
                </c:pt>
                <c:pt idx="3736">
                  <c:v>771</c:v>
                </c:pt>
                <c:pt idx="3737">
                  <c:v>771</c:v>
                </c:pt>
                <c:pt idx="3738">
                  <c:v>771</c:v>
                </c:pt>
                <c:pt idx="3739">
                  <c:v>771</c:v>
                </c:pt>
                <c:pt idx="3740">
                  <c:v>771</c:v>
                </c:pt>
                <c:pt idx="3741">
                  <c:v>771</c:v>
                </c:pt>
                <c:pt idx="3742">
                  <c:v>771</c:v>
                </c:pt>
                <c:pt idx="3743">
                  <c:v>771</c:v>
                </c:pt>
                <c:pt idx="3744">
                  <c:v>771</c:v>
                </c:pt>
                <c:pt idx="3745">
                  <c:v>771</c:v>
                </c:pt>
                <c:pt idx="3746">
                  <c:v>771</c:v>
                </c:pt>
                <c:pt idx="3747">
                  <c:v>771</c:v>
                </c:pt>
                <c:pt idx="3748">
                  <c:v>771</c:v>
                </c:pt>
                <c:pt idx="3749">
                  <c:v>771</c:v>
                </c:pt>
                <c:pt idx="3750">
                  <c:v>771</c:v>
                </c:pt>
                <c:pt idx="3751">
                  <c:v>771</c:v>
                </c:pt>
                <c:pt idx="3752">
                  <c:v>771</c:v>
                </c:pt>
                <c:pt idx="3753">
                  <c:v>771</c:v>
                </c:pt>
                <c:pt idx="3754">
                  <c:v>771</c:v>
                </c:pt>
                <c:pt idx="3755">
                  <c:v>771</c:v>
                </c:pt>
                <c:pt idx="3756">
                  <c:v>771</c:v>
                </c:pt>
                <c:pt idx="3757">
                  <c:v>771</c:v>
                </c:pt>
                <c:pt idx="3758">
                  <c:v>771</c:v>
                </c:pt>
                <c:pt idx="3759">
                  <c:v>771</c:v>
                </c:pt>
                <c:pt idx="3760">
                  <c:v>771</c:v>
                </c:pt>
                <c:pt idx="3761">
                  <c:v>771</c:v>
                </c:pt>
                <c:pt idx="3762">
                  <c:v>771</c:v>
                </c:pt>
                <c:pt idx="3763">
                  <c:v>771</c:v>
                </c:pt>
                <c:pt idx="3764">
                  <c:v>771</c:v>
                </c:pt>
                <c:pt idx="3765">
                  <c:v>771</c:v>
                </c:pt>
                <c:pt idx="3766">
                  <c:v>771</c:v>
                </c:pt>
                <c:pt idx="3767">
                  <c:v>771</c:v>
                </c:pt>
                <c:pt idx="3768">
                  <c:v>771</c:v>
                </c:pt>
                <c:pt idx="3769">
                  <c:v>771</c:v>
                </c:pt>
                <c:pt idx="3770">
                  <c:v>771</c:v>
                </c:pt>
                <c:pt idx="3771">
                  <c:v>771</c:v>
                </c:pt>
                <c:pt idx="3772">
                  <c:v>771</c:v>
                </c:pt>
                <c:pt idx="3773">
                  <c:v>771</c:v>
                </c:pt>
                <c:pt idx="3774">
                  <c:v>771</c:v>
                </c:pt>
                <c:pt idx="3775">
                  <c:v>771</c:v>
                </c:pt>
                <c:pt idx="3776">
                  <c:v>771</c:v>
                </c:pt>
                <c:pt idx="3777">
                  <c:v>771</c:v>
                </c:pt>
                <c:pt idx="3778">
                  <c:v>771</c:v>
                </c:pt>
                <c:pt idx="3779">
                  <c:v>771</c:v>
                </c:pt>
                <c:pt idx="3780">
                  <c:v>771</c:v>
                </c:pt>
                <c:pt idx="3781">
                  <c:v>771</c:v>
                </c:pt>
                <c:pt idx="3782">
                  <c:v>771</c:v>
                </c:pt>
                <c:pt idx="3783">
                  <c:v>771</c:v>
                </c:pt>
                <c:pt idx="3784">
                  <c:v>771</c:v>
                </c:pt>
                <c:pt idx="3785">
                  <c:v>771</c:v>
                </c:pt>
                <c:pt idx="3786">
                  <c:v>771</c:v>
                </c:pt>
                <c:pt idx="3787">
                  <c:v>771</c:v>
                </c:pt>
                <c:pt idx="3788">
                  <c:v>771</c:v>
                </c:pt>
                <c:pt idx="3789">
                  <c:v>771</c:v>
                </c:pt>
                <c:pt idx="3790">
                  <c:v>771</c:v>
                </c:pt>
                <c:pt idx="3791">
                  <c:v>771</c:v>
                </c:pt>
                <c:pt idx="3792">
                  <c:v>771</c:v>
                </c:pt>
                <c:pt idx="3793">
                  <c:v>771</c:v>
                </c:pt>
                <c:pt idx="3794">
                  <c:v>771</c:v>
                </c:pt>
                <c:pt idx="3795">
                  <c:v>771</c:v>
                </c:pt>
                <c:pt idx="3796">
                  <c:v>771</c:v>
                </c:pt>
                <c:pt idx="3797">
                  <c:v>771</c:v>
                </c:pt>
                <c:pt idx="3798">
                  <c:v>771</c:v>
                </c:pt>
                <c:pt idx="3799">
                  <c:v>771</c:v>
                </c:pt>
                <c:pt idx="3800">
                  <c:v>771</c:v>
                </c:pt>
                <c:pt idx="3801">
                  <c:v>771</c:v>
                </c:pt>
                <c:pt idx="3802">
                  <c:v>771</c:v>
                </c:pt>
                <c:pt idx="3803">
                  <c:v>771</c:v>
                </c:pt>
                <c:pt idx="3804">
                  <c:v>771</c:v>
                </c:pt>
                <c:pt idx="3805">
                  <c:v>771</c:v>
                </c:pt>
                <c:pt idx="3806">
                  <c:v>771</c:v>
                </c:pt>
                <c:pt idx="3807">
                  <c:v>771</c:v>
                </c:pt>
                <c:pt idx="3808">
                  <c:v>771</c:v>
                </c:pt>
                <c:pt idx="3809">
                  <c:v>771</c:v>
                </c:pt>
                <c:pt idx="3810">
                  <c:v>771</c:v>
                </c:pt>
                <c:pt idx="3811">
                  <c:v>771</c:v>
                </c:pt>
                <c:pt idx="3812">
                  <c:v>771</c:v>
                </c:pt>
                <c:pt idx="3813">
                  <c:v>771</c:v>
                </c:pt>
                <c:pt idx="3814">
                  <c:v>771</c:v>
                </c:pt>
                <c:pt idx="3815">
                  <c:v>771</c:v>
                </c:pt>
                <c:pt idx="3816">
                  <c:v>771</c:v>
                </c:pt>
                <c:pt idx="3817">
                  <c:v>771</c:v>
                </c:pt>
                <c:pt idx="3818">
                  <c:v>771</c:v>
                </c:pt>
                <c:pt idx="3819">
                  <c:v>771</c:v>
                </c:pt>
                <c:pt idx="3820">
                  <c:v>771</c:v>
                </c:pt>
                <c:pt idx="3821">
                  <c:v>771</c:v>
                </c:pt>
                <c:pt idx="3822">
                  <c:v>771</c:v>
                </c:pt>
                <c:pt idx="3823">
                  <c:v>771</c:v>
                </c:pt>
                <c:pt idx="3824">
                  <c:v>771</c:v>
                </c:pt>
                <c:pt idx="3825">
                  <c:v>771</c:v>
                </c:pt>
                <c:pt idx="3826">
                  <c:v>771</c:v>
                </c:pt>
                <c:pt idx="3827">
                  <c:v>771</c:v>
                </c:pt>
                <c:pt idx="3828">
                  <c:v>771</c:v>
                </c:pt>
                <c:pt idx="3829">
                  <c:v>771</c:v>
                </c:pt>
                <c:pt idx="3830">
                  <c:v>771</c:v>
                </c:pt>
                <c:pt idx="3831">
                  <c:v>771</c:v>
                </c:pt>
                <c:pt idx="3832">
                  <c:v>771</c:v>
                </c:pt>
                <c:pt idx="3833">
                  <c:v>771</c:v>
                </c:pt>
                <c:pt idx="3834">
                  <c:v>771</c:v>
                </c:pt>
                <c:pt idx="3835">
                  <c:v>771</c:v>
                </c:pt>
                <c:pt idx="3836">
                  <c:v>771</c:v>
                </c:pt>
                <c:pt idx="3837">
                  <c:v>771</c:v>
                </c:pt>
                <c:pt idx="3838">
                  <c:v>771</c:v>
                </c:pt>
                <c:pt idx="3839">
                  <c:v>771</c:v>
                </c:pt>
                <c:pt idx="3840">
                  <c:v>771</c:v>
                </c:pt>
                <c:pt idx="3841">
                  <c:v>771</c:v>
                </c:pt>
                <c:pt idx="3842">
                  <c:v>771</c:v>
                </c:pt>
                <c:pt idx="3843">
                  <c:v>771</c:v>
                </c:pt>
                <c:pt idx="3844">
                  <c:v>771</c:v>
                </c:pt>
                <c:pt idx="3845">
                  <c:v>771</c:v>
                </c:pt>
                <c:pt idx="3846">
                  <c:v>771</c:v>
                </c:pt>
                <c:pt idx="3847">
                  <c:v>771</c:v>
                </c:pt>
                <c:pt idx="3848">
                  <c:v>771</c:v>
                </c:pt>
                <c:pt idx="3849">
                  <c:v>771</c:v>
                </c:pt>
                <c:pt idx="3850">
                  <c:v>771</c:v>
                </c:pt>
                <c:pt idx="3851">
                  <c:v>771</c:v>
                </c:pt>
                <c:pt idx="3852">
                  <c:v>771</c:v>
                </c:pt>
                <c:pt idx="3853">
                  <c:v>771</c:v>
                </c:pt>
                <c:pt idx="3854">
                  <c:v>771</c:v>
                </c:pt>
                <c:pt idx="3855">
                  <c:v>771</c:v>
                </c:pt>
                <c:pt idx="3856">
                  <c:v>771</c:v>
                </c:pt>
                <c:pt idx="3857">
                  <c:v>771</c:v>
                </c:pt>
                <c:pt idx="3858">
                  <c:v>771</c:v>
                </c:pt>
                <c:pt idx="3859">
                  <c:v>771</c:v>
                </c:pt>
                <c:pt idx="3860">
                  <c:v>771</c:v>
                </c:pt>
                <c:pt idx="3861">
                  <c:v>771</c:v>
                </c:pt>
                <c:pt idx="3862">
                  <c:v>771</c:v>
                </c:pt>
                <c:pt idx="3863">
                  <c:v>771</c:v>
                </c:pt>
                <c:pt idx="3864">
                  <c:v>771</c:v>
                </c:pt>
                <c:pt idx="3865">
                  <c:v>771</c:v>
                </c:pt>
                <c:pt idx="3866">
                  <c:v>771</c:v>
                </c:pt>
                <c:pt idx="3867">
                  <c:v>771</c:v>
                </c:pt>
                <c:pt idx="3868">
                  <c:v>771</c:v>
                </c:pt>
                <c:pt idx="3869">
                  <c:v>771</c:v>
                </c:pt>
                <c:pt idx="3870">
                  <c:v>771</c:v>
                </c:pt>
                <c:pt idx="3871">
                  <c:v>771</c:v>
                </c:pt>
                <c:pt idx="3872">
                  <c:v>771</c:v>
                </c:pt>
                <c:pt idx="3873">
                  <c:v>771</c:v>
                </c:pt>
                <c:pt idx="3874">
                  <c:v>771</c:v>
                </c:pt>
                <c:pt idx="3875">
                  <c:v>771</c:v>
                </c:pt>
                <c:pt idx="3876">
                  <c:v>771</c:v>
                </c:pt>
                <c:pt idx="3877">
                  <c:v>771</c:v>
                </c:pt>
                <c:pt idx="3878">
                  <c:v>771</c:v>
                </c:pt>
                <c:pt idx="3879">
                  <c:v>771</c:v>
                </c:pt>
                <c:pt idx="3880">
                  <c:v>771</c:v>
                </c:pt>
                <c:pt idx="3881">
                  <c:v>771</c:v>
                </c:pt>
                <c:pt idx="3882">
                  <c:v>771</c:v>
                </c:pt>
                <c:pt idx="3883">
                  <c:v>771</c:v>
                </c:pt>
                <c:pt idx="3884">
                  <c:v>771</c:v>
                </c:pt>
                <c:pt idx="3885">
                  <c:v>771</c:v>
                </c:pt>
                <c:pt idx="3886">
                  <c:v>771</c:v>
                </c:pt>
                <c:pt idx="3887">
                  <c:v>771</c:v>
                </c:pt>
                <c:pt idx="3888">
                  <c:v>771</c:v>
                </c:pt>
                <c:pt idx="3889">
                  <c:v>771</c:v>
                </c:pt>
                <c:pt idx="3890">
                  <c:v>771</c:v>
                </c:pt>
                <c:pt idx="3891">
                  <c:v>771</c:v>
                </c:pt>
                <c:pt idx="3892">
                  <c:v>771</c:v>
                </c:pt>
                <c:pt idx="3893">
                  <c:v>771</c:v>
                </c:pt>
                <c:pt idx="3894">
                  <c:v>771</c:v>
                </c:pt>
                <c:pt idx="3895">
                  <c:v>771</c:v>
                </c:pt>
                <c:pt idx="3896">
                  <c:v>771</c:v>
                </c:pt>
                <c:pt idx="3897">
                  <c:v>771</c:v>
                </c:pt>
                <c:pt idx="3898">
                  <c:v>771</c:v>
                </c:pt>
                <c:pt idx="3899">
                  <c:v>771</c:v>
                </c:pt>
                <c:pt idx="3900">
                  <c:v>771</c:v>
                </c:pt>
                <c:pt idx="3901">
                  <c:v>771</c:v>
                </c:pt>
                <c:pt idx="3902">
                  <c:v>771</c:v>
                </c:pt>
                <c:pt idx="3903">
                  <c:v>771</c:v>
                </c:pt>
                <c:pt idx="3904">
                  <c:v>771</c:v>
                </c:pt>
                <c:pt idx="3905">
                  <c:v>771</c:v>
                </c:pt>
                <c:pt idx="3906">
                  <c:v>771</c:v>
                </c:pt>
                <c:pt idx="3907">
                  <c:v>771</c:v>
                </c:pt>
                <c:pt idx="3908">
                  <c:v>771</c:v>
                </c:pt>
                <c:pt idx="3909">
                  <c:v>771</c:v>
                </c:pt>
                <c:pt idx="3910">
                  <c:v>771</c:v>
                </c:pt>
                <c:pt idx="3911">
                  <c:v>771</c:v>
                </c:pt>
                <c:pt idx="3912">
                  <c:v>771</c:v>
                </c:pt>
                <c:pt idx="3913">
                  <c:v>771</c:v>
                </c:pt>
                <c:pt idx="3914">
                  <c:v>771</c:v>
                </c:pt>
                <c:pt idx="3915">
                  <c:v>771</c:v>
                </c:pt>
                <c:pt idx="3916">
                  <c:v>771</c:v>
                </c:pt>
                <c:pt idx="3917">
                  <c:v>771</c:v>
                </c:pt>
                <c:pt idx="3918">
                  <c:v>771</c:v>
                </c:pt>
                <c:pt idx="3919">
                  <c:v>771</c:v>
                </c:pt>
                <c:pt idx="3920">
                  <c:v>771</c:v>
                </c:pt>
                <c:pt idx="3921">
                  <c:v>771</c:v>
                </c:pt>
                <c:pt idx="3922">
                  <c:v>771</c:v>
                </c:pt>
                <c:pt idx="3923">
                  <c:v>771</c:v>
                </c:pt>
                <c:pt idx="3924">
                  <c:v>771</c:v>
                </c:pt>
                <c:pt idx="3925">
                  <c:v>771</c:v>
                </c:pt>
                <c:pt idx="3926">
                  <c:v>771</c:v>
                </c:pt>
                <c:pt idx="3927">
                  <c:v>771</c:v>
                </c:pt>
                <c:pt idx="3928">
                  <c:v>771</c:v>
                </c:pt>
                <c:pt idx="3929">
                  <c:v>771</c:v>
                </c:pt>
                <c:pt idx="3930">
                  <c:v>771</c:v>
                </c:pt>
                <c:pt idx="3931">
                  <c:v>771</c:v>
                </c:pt>
                <c:pt idx="3932">
                  <c:v>771</c:v>
                </c:pt>
                <c:pt idx="3933">
                  <c:v>771</c:v>
                </c:pt>
                <c:pt idx="3934">
                  <c:v>771</c:v>
                </c:pt>
                <c:pt idx="3935">
                  <c:v>771</c:v>
                </c:pt>
                <c:pt idx="3936">
                  <c:v>771</c:v>
                </c:pt>
                <c:pt idx="3937">
                  <c:v>771</c:v>
                </c:pt>
                <c:pt idx="3938">
                  <c:v>771</c:v>
                </c:pt>
                <c:pt idx="3939">
                  <c:v>771</c:v>
                </c:pt>
                <c:pt idx="3940">
                  <c:v>771</c:v>
                </c:pt>
                <c:pt idx="3941">
                  <c:v>771</c:v>
                </c:pt>
                <c:pt idx="3942">
                  <c:v>771</c:v>
                </c:pt>
                <c:pt idx="3943">
                  <c:v>771</c:v>
                </c:pt>
                <c:pt idx="3944">
                  <c:v>771</c:v>
                </c:pt>
                <c:pt idx="3945">
                  <c:v>771</c:v>
                </c:pt>
                <c:pt idx="3946">
                  <c:v>771</c:v>
                </c:pt>
                <c:pt idx="3947">
                  <c:v>771</c:v>
                </c:pt>
                <c:pt idx="3948">
                  <c:v>771</c:v>
                </c:pt>
                <c:pt idx="3949">
                  <c:v>771</c:v>
                </c:pt>
                <c:pt idx="3950">
                  <c:v>771</c:v>
                </c:pt>
                <c:pt idx="3951">
                  <c:v>771</c:v>
                </c:pt>
                <c:pt idx="3952">
                  <c:v>771</c:v>
                </c:pt>
                <c:pt idx="3953">
                  <c:v>771</c:v>
                </c:pt>
                <c:pt idx="3954">
                  <c:v>771</c:v>
                </c:pt>
                <c:pt idx="3955">
                  <c:v>771</c:v>
                </c:pt>
                <c:pt idx="3956">
                  <c:v>771</c:v>
                </c:pt>
                <c:pt idx="3957">
                  <c:v>771</c:v>
                </c:pt>
                <c:pt idx="3958">
                  <c:v>771</c:v>
                </c:pt>
                <c:pt idx="3959">
                  <c:v>771</c:v>
                </c:pt>
                <c:pt idx="3960">
                  <c:v>771</c:v>
                </c:pt>
                <c:pt idx="3961">
                  <c:v>771</c:v>
                </c:pt>
                <c:pt idx="3962">
                  <c:v>771</c:v>
                </c:pt>
                <c:pt idx="3963">
                  <c:v>771</c:v>
                </c:pt>
                <c:pt idx="3964">
                  <c:v>771</c:v>
                </c:pt>
                <c:pt idx="3965">
                  <c:v>771</c:v>
                </c:pt>
                <c:pt idx="3966">
                  <c:v>771</c:v>
                </c:pt>
                <c:pt idx="3967">
                  <c:v>771</c:v>
                </c:pt>
                <c:pt idx="3968">
                  <c:v>771</c:v>
                </c:pt>
                <c:pt idx="3969">
                  <c:v>771</c:v>
                </c:pt>
                <c:pt idx="3970">
                  <c:v>771</c:v>
                </c:pt>
                <c:pt idx="3971">
                  <c:v>771</c:v>
                </c:pt>
                <c:pt idx="3972">
                  <c:v>771</c:v>
                </c:pt>
                <c:pt idx="3973">
                  <c:v>771</c:v>
                </c:pt>
                <c:pt idx="3974">
                  <c:v>771</c:v>
                </c:pt>
                <c:pt idx="3975">
                  <c:v>771</c:v>
                </c:pt>
                <c:pt idx="3976">
                  <c:v>771</c:v>
                </c:pt>
                <c:pt idx="3977">
                  <c:v>771</c:v>
                </c:pt>
                <c:pt idx="3978">
                  <c:v>771</c:v>
                </c:pt>
                <c:pt idx="3979">
                  <c:v>771</c:v>
                </c:pt>
                <c:pt idx="3980">
                  <c:v>771</c:v>
                </c:pt>
                <c:pt idx="3981">
                  <c:v>771</c:v>
                </c:pt>
                <c:pt idx="3982">
                  <c:v>771</c:v>
                </c:pt>
                <c:pt idx="3983">
                  <c:v>771</c:v>
                </c:pt>
                <c:pt idx="3984">
                  <c:v>771</c:v>
                </c:pt>
                <c:pt idx="3985">
                  <c:v>771</c:v>
                </c:pt>
                <c:pt idx="3986">
                  <c:v>771</c:v>
                </c:pt>
                <c:pt idx="3987">
                  <c:v>771</c:v>
                </c:pt>
                <c:pt idx="3988">
                  <c:v>771</c:v>
                </c:pt>
                <c:pt idx="3989">
                  <c:v>771</c:v>
                </c:pt>
                <c:pt idx="3990">
                  <c:v>771</c:v>
                </c:pt>
                <c:pt idx="3991">
                  <c:v>771</c:v>
                </c:pt>
                <c:pt idx="3992">
                  <c:v>771</c:v>
                </c:pt>
                <c:pt idx="3993">
                  <c:v>771</c:v>
                </c:pt>
                <c:pt idx="3994">
                  <c:v>771</c:v>
                </c:pt>
                <c:pt idx="3995">
                  <c:v>771</c:v>
                </c:pt>
                <c:pt idx="3996">
                  <c:v>771</c:v>
                </c:pt>
                <c:pt idx="3997">
                  <c:v>771</c:v>
                </c:pt>
                <c:pt idx="3998">
                  <c:v>771</c:v>
                </c:pt>
                <c:pt idx="3999">
                  <c:v>771</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0</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numCache>
            </c:numRef>
          </c:yVal>
          <c:smooth val="0"/>
          <c:extLst>
            <c:ext xmlns:c16="http://schemas.microsoft.com/office/drawing/2014/chart" uri="{C3380CC4-5D6E-409C-BE32-E72D297353CC}">
              <c16:uniqueId val="{00000000-58FF-484C-8695-E227403EE9DF}"/>
            </c:ext>
          </c:extLst>
        </c:ser>
        <c:dLbls>
          <c:showLegendKey val="0"/>
          <c:showVal val="0"/>
          <c:showCatName val="0"/>
          <c:showSerName val="0"/>
          <c:showPercent val="0"/>
          <c:showBubbleSize val="0"/>
        </c:dLbls>
        <c:axId val="268285474"/>
        <c:axId val="442740887"/>
      </c:scatterChart>
      <c:valAx>
        <c:axId val="268285474"/>
        <c:scaling>
          <c:orientation val="minMax"/>
        </c:scaling>
        <c:delete val="0"/>
        <c:axPos val="b"/>
        <c:title>
          <c:tx>
            <c:rich>
              <a:bodyPr rot="0" spcFirstLastPara="0" vertOverflow="ellipsis" vert="horz" wrap="square" anchor="ctr" anchorCtr="1"/>
              <a:lstStyle/>
              <a:p>
                <a:pPr defTabSz="914400">
                  <a:defRPr lang="en-US" sz="20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US" sz="2000" baseline="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Time (s)</a:t>
                </a:r>
              </a:p>
            </c:rich>
          </c:tx>
          <c:layout/>
          <c:overlay val="0"/>
          <c:spPr>
            <a:noFill/>
            <a:ln>
              <a:noFill/>
            </a:ln>
            <a:effectLst/>
          </c:spPr>
          <c:txPr>
            <a:bodyPr rot="0" spcFirstLastPara="0" vertOverflow="ellipsis" vert="horz" wrap="square" anchor="ctr" anchorCtr="1"/>
            <a:lstStyle/>
            <a:p>
              <a:pPr defTabSz="914400">
                <a:defRPr lang="en-US" sz="20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20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en-US"/>
          </a:p>
        </c:txPr>
        <c:crossAx val="442740887"/>
        <c:crosses val="autoZero"/>
        <c:crossBetween val="midCat"/>
      </c:valAx>
      <c:valAx>
        <c:axId val="442740887"/>
        <c:scaling>
          <c:orientation val="minMax"/>
        </c:scaling>
        <c:delete val="0"/>
        <c:axPos val="l"/>
        <c:title>
          <c:tx>
            <c:rich>
              <a:bodyPr rot="-5400000" spcFirstLastPara="0" vertOverflow="ellipsis" vert="horz" wrap="square" anchor="ctr" anchorCtr="1"/>
              <a:lstStyle/>
              <a:p>
                <a:pPr defTabSz="914400">
                  <a:defRPr lang="en-US" sz="2000" b="0" i="0" u="none" strike="noStrike" kern="1200" baseline="0">
                    <a:solidFill>
                      <a:schemeClr val="tx1">
                        <a:lumMod val="65000"/>
                        <a:lumOff val="35000"/>
                      </a:schemeClr>
                    </a:solidFill>
                    <a:latin typeface="+mn-lt"/>
                    <a:ea typeface="+mn-ea"/>
                    <a:cs typeface="+mn-cs"/>
                  </a:defRPr>
                </a:pPr>
                <a:r>
                  <a:rPr lang="en-US" sz="2000" baseline="0">
                    <a:latin typeface="Times New Roman" panose="02020603050405020304" pitchFamily="18" charset="0"/>
                    <a:cs typeface="Times New Roman" panose="02020603050405020304" pitchFamily="18" charset="0"/>
                  </a:rPr>
                  <a:t>Discharge (m^3)</a:t>
                </a:r>
              </a:p>
            </c:rich>
          </c:tx>
          <c:layout>
            <c:manualLayout>
              <c:xMode val="edge"/>
              <c:yMode val="edge"/>
              <c:x val="1.1146135265700401E-2"/>
              <c:y val="0.31494042292278801"/>
            </c:manualLayout>
          </c:layout>
          <c:overlay val="0"/>
          <c:spPr>
            <a:noFill/>
            <a:ln>
              <a:noFill/>
            </a:ln>
            <a:effectLst/>
          </c:spPr>
          <c:txPr>
            <a:bodyPr rot="-5400000" spcFirstLastPara="0" vertOverflow="ellipsis" vert="horz" wrap="square" anchor="ctr" anchorCtr="1"/>
            <a:lstStyle/>
            <a:p>
              <a:pPr defTabSz="914400">
                <a:defRPr lang="en-US"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en-US"/>
          </a:p>
        </c:txPr>
        <c:crossAx val="268285474"/>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41026726497896"/>
          <c:y val="0.11559009613864606"/>
          <c:w val="0.67810586176727905"/>
          <c:h val="0.69746738899356964"/>
        </c:manualLayout>
      </c:layout>
      <c:scatterChart>
        <c:scatterStyle val="lineMarker"/>
        <c:varyColors val="0"/>
        <c:ser>
          <c:idx val="0"/>
          <c:order val="0"/>
          <c:spPr>
            <a:ln w="19050" cap="rnd">
              <a:solidFill>
                <a:schemeClr val="accent1"/>
              </a:solidFill>
              <a:round/>
            </a:ln>
            <a:effectLst/>
          </c:spPr>
          <c:marker>
            <c:symbol val="none"/>
          </c:marker>
          <c:xVal>
            <c:numRef>
              <c:f>'[7526blocks.xlsx]Sheet1'!$B$1:$B$300</c:f>
              <c:numCache>
                <c:formatCode>General</c:formatCode>
                <c:ptCount val="300"/>
                <c:pt idx="0">
                  <c:v>20.108910000000002</c:v>
                </c:pt>
                <c:pt idx="1">
                  <c:v>40.113140000000001</c:v>
                </c:pt>
                <c:pt idx="2">
                  <c:v>60.000540000000001</c:v>
                </c:pt>
                <c:pt idx="3">
                  <c:v>80.083600000000004</c:v>
                </c:pt>
                <c:pt idx="4">
                  <c:v>100.14823</c:v>
                </c:pt>
                <c:pt idx="5">
                  <c:v>120.04009000000001</c:v>
                </c:pt>
                <c:pt idx="6">
                  <c:v>140.09061</c:v>
                </c:pt>
                <c:pt idx="7">
                  <c:v>160.13603000000001</c:v>
                </c:pt>
                <c:pt idx="8">
                  <c:v>180.0128</c:v>
                </c:pt>
                <c:pt idx="9">
                  <c:v>200.0498</c:v>
                </c:pt>
                <c:pt idx="10">
                  <c:v>220.08337</c:v>
                </c:pt>
                <c:pt idx="11">
                  <c:v>240.11453</c:v>
                </c:pt>
                <c:pt idx="12">
                  <c:v>260.14319</c:v>
                </c:pt>
                <c:pt idx="13">
                  <c:v>280.00574</c:v>
                </c:pt>
                <c:pt idx="14">
                  <c:v>300.03203999999999</c:v>
                </c:pt>
                <c:pt idx="15">
                  <c:v>320.13668999999999</c:v>
                </c:pt>
                <c:pt idx="16">
                  <c:v>340.15902999999997</c:v>
                </c:pt>
                <c:pt idx="17">
                  <c:v>360.02902</c:v>
                </c:pt>
                <c:pt idx="18">
                  <c:v>380.05745999999999</c:v>
                </c:pt>
                <c:pt idx="19">
                  <c:v>400.08102000000002</c:v>
                </c:pt>
                <c:pt idx="20">
                  <c:v>420.08514000000002</c:v>
                </c:pt>
                <c:pt idx="21">
                  <c:v>440.07119999999998</c:v>
                </c:pt>
                <c:pt idx="22">
                  <c:v>460.09206999999998</c:v>
                </c:pt>
                <c:pt idx="23">
                  <c:v>480.01776000000001</c:v>
                </c:pt>
                <c:pt idx="24">
                  <c:v>500.09136999999998</c:v>
                </c:pt>
                <c:pt idx="25">
                  <c:v>520.07788000000005</c:v>
                </c:pt>
                <c:pt idx="26">
                  <c:v>540.01062000000002</c:v>
                </c:pt>
                <c:pt idx="27">
                  <c:v>560.07428000000004</c:v>
                </c:pt>
                <c:pt idx="28">
                  <c:v>580.00585999999998</c:v>
                </c:pt>
                <c:pt idx="29">
                  <c:v>599.99927000000002</c:v>
                </c:pt>
                <c:pt idx="30">
                  <c:v>620.04840000000002</c:v>
                </c:pt>
                <c:pt idx="31">
                  <c:v>640.02673000000004</c:v>
                </c:pt>
                <c:pt idx="32">
                  <c:v>660.04900999999995</c:v>
                </c:pt>
                <c:pt idx="33">
                  <c:v>680.14080999999999</c:v>
                </c:pt>
                <c:pt idx="34">
                  <c:v>700.13574000000006</c:v>
                </c:pt>
                <c:pt idx="35">
                  <c:v>720.13103999999998</c:v>
                </c:pt>
                <c:pt idx="36">
                  <c:v>740.07898</c:v>
                </c:pt>
                <c:pt idx="37">
                  <c:v>760.06939999999997</c:v>
                </c:pt>
                <c:pt idx="38">
                  <c:v>780.01178000000004</c:v>
                </c:pt>
                <c:pt idx="39">
                  <c:v>800.15363000000002</c:v>
                </c:pt>
                <c:pt idx="40">
                  <c:v>820.03088000000002</c:v>
                </c:pt>
                <c:pt idx="41">
                  <c:v>840.13531</c:v>
                </c:pt>
                <c:pt idx="42">
                  <c:v>860.12865999999997</c:v>
                </c:pt>
                <c:pt idx="43">
                  <c:v>880.14661000000001</c:v>
                </c:pt>
                <c:pt idx="44">
                  <c:v>900.13135</c:v>
                </c:pt>
                <c:pt idx="45">
                  <c:v>920.06493999999998</c:v>
                </c:pt>
                <c:pt idx="46">
                  <c:v>940.03107</c:v>
                </c:pt>
                <c:pt idx="47">
                  <c:v>960.04998999999998</c:v>
                </c:pt>
                <c:pt idx="48">
                  <c:v>980.09766000000002</c:v>
                </c:pt>
                <c:pt idx="49">
                  <c:v>1000.14355</c:v>
                </c:pt>
                <c:pt idx="50">
                  <c:v>1020.0799</c:v>
                </c:pt>
                <c:pt idx="51">
                  <c:v>1040.07141</c:v>
                </c:pt>
                <c:pt idx="52">
                  <c:v>1060.1024199999999</c:v>
                </c:pt>
                <c:pt idx="53">
                  <c:v>1080.10229</c:v>
                </c:pt>
                <c:pt idx="54">
                  <c:v>1100.021</c:v>
                </c:pt>
                <c:pt idx="55">
                  <c:v>1120.04297</c:v>
                </c:pt>
                <c:pt idx="56">
                  <c:v>1140.0752</c:v>
                </c:pt>
                <c:pt idx="57">
                  <c:v>1160.0347899999999</c:v>
                </c:pt>
                <c:pt idx="58">
                  <c:v>1180.11169</c:v>
                </c:pt>
                <c:pt idx="59">
                  <c:v>1200.1389200000001</c:v>
                </c:pt>
                <c:pt idx="60">
                  <c:v>1220.0407700000001</c:v>
                </c:pt>
                <c:pt idx="61">
                  <c:v>1240.0907</c:v>
                </c:pt>
                <c:pt idx="62">
                  <c:v>1260.1487999999999</c:v>
                </c:pt>
                <c:pt idx="63">
                  <c:v>1280.0643299999999</c:v>
                </c:pt>
                <c:pt idx="64">
                  <c:v>1300.0603000000001</c:v>
                </c:pt>
                <c:pt idx="65">
                  <c:v>1320.1457499999999</c:v>
                </c:pt>
                <c:pt idx="66">
                  <c:v>1340.0925299999999</c:v>
                </c:pt>
                <c:pt idx="67">
                  <c:v>1360.04468</c:v>
                </c:pt>
                <c:pt idx="68">
                  <c:v>1380.07141</c:v>
                </c:pt>
                <c:pt idx="69">
                  <c:v>1400.0557899999999</c:v>
                </c:pt>
                <c:pt idx="70">
                  <c:v>1420.1114500000001</c:v>
                </c:pt>
                <c:pt idx="71">
                  <c:v>1440.09583</c:v>
                </c:pt>
                <c:pt idx="72">
                  <c:v>1460.0074500000001</c:v>
                </c:pt>
                <c:pt idx="73">
                  <c:v>1480.0698199999999</c:v>
                </c:pt>
                <c:pt idx="74">
                  <c:v>1500.01196</c:v>
                </c:pt>
                <c:pt idx="75">
                  <c:v>1520.0320999999999</c:v>
                </c:pt>
                <c:pt idx="76">
                  <c:v>1540.07861</c:v>
                </c:pt>
                <c:pt idx="77">
                  <c:v>1560.0766599999999</c:v>
                </c:pt>
                <c:pt idx="78">
                  <c:v>1580.0282</c:v>
                </c:pt>
                <c:pt idx="79">
                  <c:v>1600.1025400000001</c:v>
                </c:pt>
                <c:pt idx="80">
                  <c:v>1620.0021999999999</c:v>
                </c:pt>
                <c:pt idx="81">
                  <c:v>1640.0311300000001</c:v>
                </c:pt>
                <c:pt idx="82">
                  <c:v>1660.09204</c:v>
                </c:pt>
                <c:pt idx="83">
                  <c:v>1680.09485</c:v>
                </c:pt>
                <c:pt idx="84">
                  <c:v>1700.08899</c:v>
                </c:pt>
                <c:pt idx="85">
                  <c:v>1720.00513</c:v>
                </c:pt>
                <c:pt idx="86">
                  <c:v>1740.1375700000001</c:v>
                </c:pt>
                <c:pt idx="87">
                  <c:v>1760.10132</c:v>
                </c:pt>
                <c:pt idx="88">
                  <c:v>1780.0201400000001</c:v>
                </c:pt>
                <c:pt idx="89">
                  <c:v>1800.0783699999999</c:v>
                </c:pt>
                <c:pt idx="90">
                  <c:v>1820.0881300000001</c:v>
                </c:pt>
                <c:pt idx="91">
                  <c:v>1840.10034</c:v>
                </c:pt>
                <c:pt idx="92">
                  <c:v>1860.047</c:v>
                </c:pt>
                <c:pt idx="93">
                  <c:v>1880.0867900000001</c:v>
                </c:pt>
                <c:pt idx="94">
                  <c:v>1900.0914299999999</c:v>
                </c:pt>
                <c:pt idx="95">
                  <c:v>1920.01611</c:v>
                </c:pt>
                <c:pt idx="96">
                  <c:v>1940.03845</c:v>
                </c:pt>
                <c:pt idx="97">
                  <c:v>1960.07178</c:v>
                </c:pt>
                <c:pt idx="98">
                  <c:v>1980.0059799999999</c:v>
                </c:pt>
                <c:pt idx="99">
                  <c:v>2000.01965</c:v>
                </c:pt>
                <c:pt idx="100">
                  <c:v>2020.01721</c:v>
                </c:pt>
                <c:pt idx="101">
                  <c:v>2040.0692100000001</c:v>
                </c:pt>
                <c:pt idx="102">
                  <c:v>2060.13843</c:v>
                </c:pt>
                <c:pt idx="103">
                  <c:v>2080.0319800000002</c:v>
                </c:pt>
                <c:pt idx="104">
                  <c:v>2100.06763</c:v>
                </c:pt>
                <c:pt idx="105">
                  <c:v>2120.0253899999998</c:v>
                </c:pt>
                <c:pt idx="106">
                  <c:v>2140.1279300000001</c:v>
                </c:pt>
                <c:pt idx="107">
                  <c:v>2160.00684</c:v>
                </c:pt>
                <c:pt idx="108">
                  <c:v>2180.0991199999999</c:v>
                </c:pt>
                <c:pt idx="109">
                  <c:v>2200.0156200000001</c:v>
                </c:pt>
                <c:pt idx="110">
                  <c:v>2220.0527299999999</c:v>
                </c:pt>
                <c:pt idx="111">
                  <c:v>2240.1377000000002</c:v>
                </c:pt>
                <c:pt idx="112">
                  <c:v>2260.0407700000001</c:v>
                </c:pt>
                <c:pt idx="113">
                  <c:v>2280.0732400000002</c:v>
                </c:pt>
                <c:pt idx="114">
                  <c:v>2300.0668900000001</c:v>
                </c:pt>
                <c:pt idx="115">
                  <c:v>2320.0835000000002</c:v>
                </c:pt>
                <c:pt idx="116">
                  <c:v>2340.0866700000001</c:v>
                </c:pt>
                <c:pt idx="117">
                  <c:v>2360.0385700000002</c:v>
                </c:pt>
                <c:pt idx="118">
                  <c:v>2380.0529799999999</c:v>
                </c:pt>
                <c:pt idx="119">
                  <c:v>2400.0534699999998</c:v>
                </c:pt>
                <c:pt idx="120">
                  <c:v>2420.1191399999998</c:v>
                </c:pt>
                <c:pt idx="121">
                  <c:v>2440.0471200000002</c:v>
                </c:pt>
                <c:pt idx="122">
                  <c:v>2460.0180700000001</c:v>
                </c:pt>
                <c:pt idx="123">
                  <c:v>2480.0107400000002</c:v>
                </c:pt>
                <c:pt idx="124">
                  <c:v>2500.0236799999998</c:v>
                </c:pt>
                <c:pt idx="125">
                  <c:v>2520.1069299999999</c:v>
                </c:pt>
                <c:pt idx="126">
                  <c:v>2540.0331999999999</c:v>
                </c:pt>
                <c:pt idx="127">
                  <c:v>2560.0695799999999</c:v>
                </c:pt>
                <c:pt idx="128">
                  <c:v>2580.0302700000002</c:v>
                </c:pt>
                <c:pt idx="129">
                  <c:v>2600.0441900000001</c:v>
                </c:pt>
                <c:pt idx="130">
                  <c:v>2620.0637200000001</c:v>
                </c:pt>
                <c:pt idx="131">
                  <c:v>2640.0734900000002</c:v>
                </c:pt>
                <c:pt idx="132">
                  <c:v>2660.0510300000001</c:v>
                </c:pt>
                <c:pt idx="133">
                  <c:v>2680.0205099999998</c:v>
                </c:pt>
                <c:pt idx="134">
                  <c:v>2700.0476100000001</c:v>
                </c:pt>
                <c:pt idx="135">
                  <c:v>2720.0300299999999</c:v>
                </c:pt>
                <c:pt idx="136">
                  <c:v>2740.0515099999998</c:v>
                </c:pt>
                <c:pt idx="137">
                  <c:v>2760.0961900000002</c:v>
                </c:pt>
                <c:pt idx="138">
                  <c:v>2780.0913099999998</c:v>
                </c:pt>
                <c:pt idx="139">
                  <c:v>2800.0551799999998</c:v>
                </c:pt>
                <c:pt idx="140">
                  <c:v>2820.0634799999998</c:v>
                </c:pt>
                <c:pt idx="141">
                  <c:v>2840.0996100000002</c:v>
                </c:pt>
                <c:pt idx="142">
                  <c:v>2860.0722700000001</c:v>
                </c:pt>
                <c:pt idx="143">
                  <c:v>2880.0144</c:v>
                </c:pt>
                <c:pt idx="144">
                  <c:v>2900.0268599999999</c:v>
                </c:pt>
                <c:pt idx="145">
                  <c:v>2920.0732400000002</c:v>
                </c:pt>
                <c:pt idx="146">
                  <c:v>2940.0485800000001</c:v>
                </c:pt>
                <c:pt idx="147">
                  <c:v>2960.0605500000001</c:v>
                </c:pt>
                <c:pt idx="148">
                  <c:v>2980.0148899999999</c:v>
                </c:pt>
                <c:pt idx="149">
                  <c:v>3000.1140099999998</c:v>
                </c:pt>
                <c:pt idx="150">
                  <c:v>3020.0270999999998</c:v>
                </c:pt>
                <c:pt idx="151">
                  <c:v>3040.0239299999998</c:v>
                </c:pt>
                <c:pt idx="152">
                  <c:v>3060.09717</c:v>
                </c:pt>
                <c:pt idx="153">
                  <c:v>3080.0622600000002</c:v>
                </c:pt>
                <c:pt idx="154">
                  <c:v>3100.0910600000002</c:v>
                </c:pt>
                <c:pt idx="155">
                  <c:v>3120.0612799999999</c:v>
                </c:pt>
                <c:pt idx="156">
                  <c:v>3140.0407700000001</c:v>
                </c:pt>
                <c:pt idx="157">
                  <c:v>3160.04468</c:v>
                </c:pt>
                <c:pt idx="158">
                  <c:v>3180.0485800000001</c:v>
                </c:pt>
                <c:pt idx="159">
                  <c:v>3200.0185499999998</c:v>
                </c:pt>
                <c:pt idx="160">
                  <c:v>3220.0302700000002</c:v>
                </c:pt>
                <c:pt idx="161">
                  <c:v>3240.11841</c:v>
                </c:pt>
                <c:pt idx="162">
                  <c:v>3260.02295</c:v>
                </c:pt>
                <c:pt idx="163">
                  <c:v>3280.0908199999999</c:v>
                </c:pt>
                <c:pt idx="164">
                  <c:v>3300.1108399999998</c:v>
                </c:pt>
                <c:pt idx="165">
                  <c:v>3320.08887</c:v>
                </c:pt>
                <c:pt idx="166">
                  <c:v>3340.09546</c:v>
                </c:pt>
                <c:pt idx="167">
                  <c:v>3360.0227100000002</c:v>
                </c:pt>
                <c:pt idx="168">
                  <c:v>3380.1142599999998</c:v>
                </c:pt>
                <c:pt idx="169">
                  <c:v>3400.1137699999999</c:v>
                </c:pt>
                <c:pt idx="170">
                  <c:v>3420.0979000000002</c:v>
                </c:pt>
                <c:pt idx="171">
                  <c:v>3440.0285600000002</c:v>
                </c:pt>
                <c:pt idx="172">
                  <c:v>3460.0873999999999</c:v>
                </c:pt>
                <c:pt idx="173">
                  <c:v>3480.06909</c:v>
                </c:pt>
                <c:pt idx="174">
                  <c:v>3500.0354000000002</c:v>
                </c:pt>
                <c:pt idx="175">
                  <c:v>3520.0402800000002</c:v>
                </c:pt>
                <c:pt idx="176">
                  <c:v>3540.0493200000001</c:v>
                </c:pt>
                <c:pt idx="177">
                  <c:v>3560.06934</c:v>
                </c:pt>
                <c:pt idx="178">
                  <c:v>3580.0170899999998</c:v>
                </c:pt>
                <c:pt idx="179">
                  <c:v>3600.0331999999999</c:v>
                </c:pt>
                <c:pt idx="180">
                  <c:v>3620.0766600000002</c:v>
                </c:pt>
                <c:pt idx="181">
                  <c:v>3640.0764199999999</c:v>
                </c:pt>
                <c:pt idx="182">
                  <c:v>3660.04639</c:v>
                </c:pt>
                <c:pt idx="183">
                  <c:v>3680.02979</c:v>
                </c:pt>
                <c:pt idx="184">
                  <c:v>3700.0563999999999</c:v>
                </c:pt>
                <c:pt idx="185">
                  <c:v>3720.0756799999999</c:v>
                </c:pt>
                <c:pt idx="186">
                  <c:v>3740.06763</c:v>
                </c:pt>
                <c:pt idx="187">
                  <c:v>3760.07251</c:v>
                </c:pt>
                <c:pt idx="188">
                  <c:v>3780.0866700000001</c:v>
                </c:pt>
                <c:pt idx="189">
                  <c:v>3800.0419900000002</c:v>
                </c:pt>
                <c:pt idx="190">
                  <c:v>3820.1027800000002</c:v>
                </c:pt>
                <c:pt idx="191">
                  <c:v>3840.0595699999999</c:v>
                </c:pt>
                <c:pt idx="192">
                  <c:v>3860.0737300000001</c:v>
                </c:pt>
                <c:pt idx="193">
                  <c:v>3880.0966800000001</c:v>
                </c:pt>
                <c:pt idx="194">
                  <c:v>3900.0634799999998</c:v>
                </c:pt>
                <c:pt idx="195">
                  <c:v>3920.02441</c:v>
                </c:pt>
                <c:pt idx="196">
                  <c:v>3940.0668900000001</c:v>
                </c:pt>
                <c:pt idx="197">
                  <c:v>3960.1025399999999</c:v>
                </c:pt>
                <c:pt idx="198">
                  <c:v>3980.0634799999998</c:v>
                </c:pt>
                <c:pt idx="199">
                  <c:v>4000.0976599999999</c:v>
                </c:pt>
                <c:pt idx="200">
                  <c:v>4020.0527299999999</c:v>
                </c:pt>
                <c:pt idx="201">
                  <c:v>4040.0478499999999</c:v>
                </c:pt>
                <c:pt idx="202">
                  <c:v>4060.0542</c:v>
                </c:pt>
                <c:pt idx="203">
                  <c:v>4080.02808</c:v>
                </c:pt>
                <c:pt idx="204">
                  <c:v>4100.0790999999999</c:v>
                </c:pt>
                <c:pt idx="205">
                  <c:v>4120.08691</c:v>
                </c:pt>
                <c:pt idx="206">
                  <c:v>4140.0986300000004</c:v>
                </c:pt>
                <c:pt idx="207">
                  <c:v>4160.1118200000001</c:v>
                </c:pt>
                <c:pt idx="208">
                  <c:v>4180.1054700000004</c:v>
                </c:pt>
                <c:pt idx="209">
                  <c:v>4200.0639600000004</c:v>
                </c:pt>
                <c:pt idx="210">
                  <c:v>4220.0864300000003</c:v>
                </c:pt>
                <c:pt idx="211">
                  <c:v>4240.0918000000001</c:v>
                </c:pt>
                <c:pt idx="212">
                  <c:v>4260.0429700000004</c:v>
                </c:pt>
                <c:pt idx="213">
                  <c:v>4280.1225599999998</c:v>
                </c:pt>
                <c:pt idx="214">
                  <c:v>4300.0722699999997</c:v>
                </c:pt>
                <c:pt idx="215">
                  <c:v>4320.1122999999998</c:v>
                </c:pt>
                <c:pt idx="216">
                  <c:v>4340.1084000000001</c:v>
                </c:pt>
                <c:pt idx="217">
                  <c:v>4360.1142600000003</c:v>
                </c:pt>
                <c:pt idx="218">
                  <c:v>4380.0874000000003</c:v>
                </c:pt>
                <c:pt idx="219">
                  <c:v>4400.0585899999996</c:v>
                </c:pt>
                <c:pt idx="220">
                  <c:v>4420.0517600000003</c:v>
                </c:pt>
                <c:pt idx="221">
                  <c:v>4440.1025399999999</c:v>
                </c:pt>
                <c:pt idx="222">
                  <c:v>4460.08691</c:v>
                </c:pt>
                <c:pt idx="223">
                  <c:v>4480.0288099999998</c:v>
                </c:pt>
                <c:pt idx="224">
                  <c:v>4500.0644499999999</c:v>
                </c:pt>
                <c:pt idx="225">
                  <c:v>4520.0288099999998</c:v>
                </c:pt>
                <c:pt idx="226">
                  <c:v>4540.0913099999998</c:v>
                </c:pt>
                <c:pt idx="227">
                  <c:v>4560.03809</c:v>
                </c:pt>
                <c:pt idx="228">
                  <c:v>4580.1064500000002</c:v>
                </c:pt>
                <c:pt idx="229">
                  <c:v>4600.0419899999997</c:v>
                </c:pt>
                <c:pt idx="230">
                  <c:v>4620.0634799999998</c:v>
                </c:pt>
                <c:pt idx="231">
                  <c:v>4640.1035199999997</c:v>
                </c:pt>
                <c:pt idx="232">
                  <c:v>4660.1113299999997</c:v>
                </c:pt>
                <c:pt idx="233">
                  <c:v>4680.1069299999999</c:v>
                </c:pt>
                <c:pt idx="234">
                  <c:v>4700.0507799999996</c:v>
                </c:pt>
                <c:pt idx="235">
                  <c:v>4720.0825199999999</c:v>
                </c:pt>
                <c:pt idx="236">
                  <c:v>4740.0913099999998</c:v>
                </c:pt>
                <c:pt idx="237">
                  <c:v>4760.06934</c:v>
                </c:pt>
                <c:pt idx="238">
                  <c:v>4780.0522499999997</c:v>
                </c:pt>
                <c:pt idx="239">
                  <c:v>4800.0654299999997</c:v>
                </c:pt>
                <c:pt idx="240">
                  <c:v>4820.0405300000002</c:v>
                </c:pt>
                <c:pt idx="241">
                  <c:v>4840.0209999999997</c:v>
                </c:pt>
                <c:pt idx="242">
                  <c:v>4860.0395500000004</c:v>
                </c:pt>
                <c:pt idx="243">
                  <c:v>4880.0698199999997</c:v>
                </c:pt>
                <c:pt idx="244">
                  <c:v>4900.03467</c:v>
                </c:pt>
                <c:pt idx="245">
                  <c:v>4920.0351600000004</c:v>
                </c:pt>
                <c:pt idx="246">
                  <c:v>4940.0375999999997</c:v>
                </c:pt>
                <c:pt idx="247">
                  <c:v>4960.0571300000001</c:v>
                </c:pt>
                <c:pt idx="248">
                  <c:v>4980.0175799999997</c:v>
                </c:pt>
                <c:pt idx="249">
                  <c:v>5000.0014600000004</c:v>
                </c:pt>
                <c:pt idx="250">
                  <c:v>5020.0043900000001</c:v>
                </c:pt>
                <c:pt idx="251">
                  <c:v>5040.0200199999999</c:v>
                </c:pt>
                <c:pt idx="252">
                  <c:v>5060.0014600000004</c:v>
                </c:pt>
                <c:pt idx="253">
                  <c:v>5080.0439500000002</c:v>
                </c:pt>
                <c:pt idx="254">
                  <c:v>5100.0493200000001</c:v>
                </c:pt>
                <c:pt idx="255">
                  <c:v>5120.0097699999997</c:v>
                </c:pt>
                <c:pt idx="256">
                  <c:v>5140.0117200000004</c:v>
                </c:pt>
                <c:pt idx="257">
                  <c:v>5160.0415000000003</c:v>
                </c:pt>
                <c:pt idx="258">
                  <c:v>5180.0200199999999</c:v>
                </c:pt>
                <c:pt idx="259">
                  <c:v>5200.0698199999997</c:v>
                </c:pt>
                <c:pt idx="260">
                  <c:v>5220.0561500000003</c:v>
                </c:pt>
                <c:pt idx="261">
                  <c:v>5240.0571300000001</c:v>
                </c:pt>
                <c:pt idx="262">
                  <c:v>5260.0405300000002</c:v>
                </c:pt>
                <c:pt idx="263">
                  <c:v>5280.0331999999999</c:v>
                </c:pt>
                <c:pt idx="264">
                  <c:v>5299.9912100000001</c:v>
                </c:pt>
                <c:pt idx="265">
                  <c:v>5320.0468799999999</c:v>
                </c:pt>
                <c:pt idx="266">
                  <c:v>5340.0507799999996</c:v>
                </c:pt>
                <c:pt idx="267">
                  <c:v>5360.0234399999999</c:v>
                </c:pt>
                <c:pt idx="268">
                  <c:v>5380.0063499999997</c:v>
                </c:pt>
                <c:pt idx="269">
                  <c:v>5400.0219699999998</c:v>
                </c:pt>
                <c:pt idx="270">
                  <c:v>5419.9872999999998</c:v>
                </c:pt>
                <c:pt idx="271">
                  <c:v>5440.0175799999997</c:v>
                </c:pt>
                <c:pt idx="272">
                  <c:v>5460.0136700000003</c:v>
                </c:pt>
                <c:pt idx="273">
                  <c:v>5480.0258800000001</c:v>
                </c:pt>
                <c:pt idx="274">
                  <c:v>5500.0014600000004</c:v>
                </c:pt>
                <c:pt idx="275">
                  <c:v>5520.0507799999996</c:v>
                </c:pt>
                <c:pt idx="276">
                  <c:v>5540.0039100000004</c:v>
                </c:pt>
                <c:pt idx="277">
                  <c:v>5560.0107399999997</c:v>
                </c:pt>
                <c:pt idx="278">
                  <c:v>5580.0317400000004</c:v>
                </c:pt>
                <c:pt idx="279">
                  <c:v>5600.0371100000002</c:v>
                </c:pt>
                <c:pt idx="280">
                  <c:v>5619.9882799999996</c:v>
                </c:pt>
                <c:pt idx="281">
                  <c:v>5640.0102500000003</c:v>
                </c:pt>
                <c:pt idx="282">
                  <c:v>5660.0327100000004</c:v>
                </c:pt>
                <c:pt idx="283">
                  <c:v>5680.0288099999998</c:v>
                </c:pt>
                <c:pt idx="284">
                  <c:v>5700.0253899999998</c:v>
                </c:pt>
                <c:pt idx="285">
                  <c:v>5720.0356400000001</c:v>
                </c:pt>
                <c:pt idx="286">
                  <c:v>5740.0478499999999</c:v>
                </c:pt>
                <c:pt idx="287">
                  <c:v>5760</c:v>
                </c:pt>
                <c:pt idx="288">
                  <c:v>5780.0473599999996</c:v>
                </c:pt>
                <c:pt idx="289">
                  <c:v>5800.0293000000001</c:v>
                </c:pt>
                <c:pt idx="290">
                  <c:v>5820.0307599999996</c:v>
                </c:pt>
                <c:pt idx="291">
                  <c:v>5840.0629900000004</c:v>
                </c:pt>
                <c:pt idx="292">
                  <c:v>5860.0415000000003</c:v>
                </c:pt>
                <c:pt idx="293">
                  <c:v>5880.05908</c:v>
                </c:pt>
                <c:pt idx="294">
                  <c:v>5900.0454099999997</c:v>
                </c:pt>
                <c:pt idx="295">
                  <c:v>5920.0439500000002</c:v>
                </c:pt>
                <c:pt idx="296">
                  <c:v>5939.9892600000003</c:v>
                </c:pt>
                <c:pt idx="297">
                  <c:v>5959.9843799999999</c:v>
                </c:pt>
                <c:pt idx="298">
                  <c:v>5979.99316</c:v>
                </c:pt>
                <c:pt idx="299">
                  <c:v>6000.0415000000003</c:v>
                </c:pt>
              </c:numCache>
            </c:numRef>
          </c:xVal>
          <c:yVal>
            <c:numRef>
              <c:f>'[7526blocks.xlsx]Sheet1'!$D$1:$D$300</c:f>
              <c:numCache>
                <c:formatCode>General</c:formatCode>
                <c:ptCount val="300"/>
                <c:pt idx="0">
                  <c:v>137</c:v>
                </c:pt>
                <c:pt idx="1">
                  <c:v>165</c:v>
                </c:pt>
                <c:pt idx="2">
                  <c:v>213</c:v>
                </c:pt>
                <c:pt idx="3">
                  <c:v>233</c:v>
                </c:pt>
                <c:pt idx="4">
                  <c:v>265</c:v>
                </c:pt>
                <c:pt idx="5">
                  <c:v>269</c:v>
                </c:pt>
                <c:pt idx="6">
                  <c:v>285</c:v>
                </c:pt>
                <c:pt idx="7">
                  <c:v>285</c:v>
                </c:pt>
                <c:pt idx="8">
                  <c:v>321</c:v>
                </c:pt>
                <c:pt idx="9">
                  <c:v>337</c:v>
                </c:pt>
                <c:pt idx="10">
                  <c:v>337</c:v>
                </c:pt>
                <c:pt idx="11">
                  <c:v>353</c:v>
                </c:pt>
                <c:pt idx="12">
                  <c:v>357</c:v>
                </c:pt>
                <c:pt idx="13">
                  <c:v>365</c:v>
                </c:pt>
                <c:pt idx="14">
                  <c:v>373</c:v>
                </c:pt>
                <c:pt idx="15">
                  <c:v>373</c:v>
                </c:pt>
                <c:pt idx="16">
                  <c:v>397</c:v>
                </c:pt>
                <c:pt idx="17">
                  <c:v>409</c:v>
                </c:pt>
                <c:pt idx="18">
                  <c:v>417</c:v>
                </c:pt>
                <c:pt idx="19">
                  <c:v>433</c:v>
                </c:pt>
                <c:pt idx="20">
                  <c:v>433</c:v>
                </c:pt>
                <c:pt idx="21">
                  <c:v>449</c:v>
                </c:pt>
                <c:pt idx="22">
                  <c:v>465</c:v>
                </c:pt>
                <c:pt idx="23">
                  <c:v>469</c:v>
                </c:pt>
                <c:pt idx="24">
                  <c:v>477</c:v>
                </c:pt>
                <c:pt idx="25">
                  <c:v>557</c:v>
                </c:pt>
                <c:pt idx="26">
                  <c:v>561</c:v>
                </c:pt>
                <c:pt idx="27">
                  <c:v>585</c:v>
                </c:pt>
                <c:pt idx="28">
                  <c:v>585</c:v>
                </c:pt>
                <c:pt idx="29">
                  <c:v>621</c:v>
                </c:pt>
                <c:pt idx="30">
                  <c:v>649</c:v>
                </c:pt>
                <c:pt idx="31">
                  <c:v>661</c:v>
                </c:pt>
                <c:pt idx="32">
                  <c:v>725</c:v>
                </c:pt>
                <c:pt idx="33">
                  <c:v>741</c:v>
                </c:pt>
                <c:pt idx="34">
                  <c:v>757</c:v>
                </c:pt>
                <c:pt idx="35">
                  <c:v>781</c:v>
                </c:pt>
                <c:pt idx="36">
                  <c:v>781</c:v>
                </c:pt>
                <c:pt idx="37">
                  <c:v>801</c:v>
                </c:pt>
                <c:pt idx="38">
                  <c:v>809</c:v>
                </c:pt>
                <c:pt idx="39">
                  <c:v>845</c:v>
                </c:pt>
                <c:pt idx="40">
                  <c:v>865</c:v>
                </c:pt>
                <c:pt idx="41">
                  <c:v>897</c:v>
                </c:pt>
                <c:pt idx="42">
                  <c:v>901</c:v>
                </c:pt>
                <c:pt idx="43">
                  <c:v>901</c:v>
                </c:pt>
                <c:pt idx="44">
                  <c:v>989</c:v>
                </c:pt>
                <c:pt idx="45">
                  <c:v>1017</c:v>
                </c:pt>
                <c:pt idx="46">
                  <c:v>1045</c:v>
                </c:pt>
                <c:pt idx="47">
                  <c:v>1085</c:v>
                </c:pt>
                <c:pt idx="48">
                  <c:v>1085</c:v>
                </c:pt>
                <c:pt idx="49">
                  <c:v>1101</c:v>
                </c:pt>
                <c:pt idx="50">
                  <c:v>1113</c:v>
                </c:pt>
                <c:pt idx="51">
                  <c:v>1173</c:v>
                </c:pt>
                <c:pt idx="52">
                  <c:v>1177</c:v>
                </c:pt>
                <c:pt idx="53">
                  <c:v>1181</c:v>
                </c:pt>
                <c:pt idx="54">
                  <c:v>1209</c:v>
                </c:pt>
                <c:pt idx="55">
                  <c:v>1221</c:v>
                </c:pt>
                <c:pt idx="56">
                  <c:v>1245</c:v>
                </c:pt>
                <c:pt idx="57">
                  <c:v>1337</c:v>
                </c:pt>
                <c:pt idx="58">
                  <c:v>1417</c:v>
                </c:pt>
                <c:pt idx="59">
                  <c:v>1461</c:v>
                </c:pt>
                <c:pt idx="60">
                  <c:v>1489</c:v>
                </c:pt>
                <c:pt idx="61">
                  <c:v>1497</c:v>
                </c:pt>
                <c:pt idx="62">
                  <c:v>1573</c:v>
                </c:pt>
                <c:pt idx="63">
                  <c:v>1597</c:v>
                </c:pt>
                <c:pt idx="64">
                  <c:v>1625</c:v>
                </c:pt>
                <c:pt idx="65">
                  <c:v>1657</c:v>
                </c:pt>
                <c:pt idx="66">
                  <c:v>1713</c:v>
                </c:pt>
                <c:pt idx="67">
                  <c:v>1765</c:v>
                </c:pt>
                <c:pt idx="68">
                  <c:v>1781</c:v>
                </c:pt>
                <c:pt idx="69">
                  <c:v>1797</c:v>
                </c:pt>
                <c:pt idx="70">
                  <c:v>1861</c:v>
                </c:pt>
                <c:pt idx="71">
                  <c:v>1909</c:v>
                </c:pt>
                <c:pt idx="72">
                  <c:v>1953</c:v>
                </c:pt>
                <c:pt idx="73">
                  <c:v>1985</c:v>
                </c:pt>
                <c:pt idx="74">
                  <c:v>2021</c:v>
                </c:pt>
                <c:pt idx="75">
                  <c:v>2089</c:v>
                </c:pt>
                <c:pt idx="76">
                  <c:v>2137</c:v>
                </c:pt>
                <c:pt idx="77">
                  <c:v>2165</c:v>
                </c:pt>
                <c:pt idx="78">
                  <c:v>2209</c:v>
                </c:pt>
                <c:pt idx="79">
                  <c:v>2237</c:v>
                </c:pt>
                <c:pt idx="80">
                  <c:v>2281</c:v>
                </c:pt>
                <c:pt idx="81">
                  <c:v>2321</c:v>
                </c:pt>
                <c:pt idx="82">
                  <c:v>2357</c:v>
                </c:pt>
                <c:pt idx="83">
                  <c:v>2381</c:v>
                </c:pt>
                <c:pt idx="84">
                  <c:v>2441</c:v>
                </c:pt>
                <c:pt idx="85">
                  <c:v>2457</c:v>
                </c:pt>
                <c:pt idx="86">
                  <c:v>2481</c:v>
                </c:pt>
                <c:pt idx="87">
                  <c:v>2481</c:v>
                </c:pt>
                <c:pt idx="88">
                  <c:v>2489</c:v>
                </c:pt>
                <c:pt idx="89">
                  <c:v>2589</c:v>
                </c:pt>
                <c:pt idx="90">
                  <c:v>2625</c:v>
                </c:pt>
                <c:pt idx="91">
                  <c:v>2641</c:v>
                </c:pt>
                <c:pt idx="92">
                  <c:v>2685</c:v>
                </c:pt>
                <c:pt idx="93">
                  <c:v>2689</c:v>
                </c:pt>
                <c:pt idx="94">
                  <c:v>2721</c:v>
                </c:pt>
                <c:pt idx="95">
                  <c:v>2757</c:v>
                </c:pt>
                <c:pt idx="96">
                  <c:v>2805</c:v>
                </c:pt>
                <c:pt idx="97">
                  <c:v>2829</c:v>
                </c:pt>
                <c:pt idx="98">
                  <c:v>2833</c:v>
                </c:pt>
                <c:pt idx="99">
                  <c:v>2833</c:v>
                </c:pt>
                <c:pt idx="100">
                  <c:v>2861</c:v>
                </c:pt>
                <c:pt idx="101">
                  <c:v>2881</c:v>
                </c:pt>
                <c:pt idx="102">
                  <c:v>2901</c:v>
                </c:pt>
                <c:pt idx="103">
                  <c:v>2909</c:v>
                </c:pt>
                <c:pt idx="104">
                  <c:v>2925</c:v>
                </c:pt>
                <c:pt idx="105">
                  <c:v>2937</c:v>
                </c:pt>
                <c:pt idx="106">
                  <c:v>2969</c:v>
                </c:pt>
                <c:pt idx="107">
                  <c:v>2969</c:v>
                </c:pt>
                <c:pt idx="108">
                  <c:v>2973</c:v>
                </c:pt>
                <c:pt idx="109">
                  <c:v>2969</c:v>
                </c:pt>
                <c:pt idx="110">
                  <c:v>2989</c:v>
                </c:pt>
                <c:pt idx="111">
                  <c:v>2989</c:v>
                </c:pt>
                <c:pt idx="112">
                  <c:v>2989</c:v>
                </c:pt>
                <c:pt idx="113">
                  <c:v>2973</c:v>
                </c:pt>
                <c:pt idx="114">
                  <c:v>2981</c:v>
                </c:pt>
                <c:pt idx="115">
                  <c:v>2981</c:v>
                </c:pt>
                <c:pt idx="116">
                  <c:v>2981</c:v>
                </c:pt>
                <c:pt idx="117">
                  <c:v>2961</c:v>
                </c:pt>
                <c:pt idx="118">
                  <c:v>2961</c:v>
                </c:pt>
                <c:pt idx="119">
                  <c:v>2957</c:v>
                </c:pt>
                <c:pt idx="120">
                  <c:v>2945</c:v>
                </c:pt>
                <c:pt idx="121">
                  <c:v>2941</c:v>
                </c:pt>
                <c:pt idx="122">
                  <c:v>2925</c:v>
                </c:pt>
                <c:pt idx="123">
                  <c:v>2933</c:v>
                </c:pt>
                <c:pt idx="124">
                  <c:v>2921</c:v>
                </c:pt>
                <c:pt idx="125">
                  <c:v>2921</c:v>
                </c:pt>
                <c:pt idx="126">
                  <c:v>2921</c:v>
                </c:pt>
                <c:pt idx="127">
                  <c:v>2913</c:v>
                </c:pt>
                <c:pt idx="128">
                  <c:v>2905</c:v>
                </c:pt>
                <c:pt idx="129">
                  <c:v>2901</c:v>
                </c:pt>
                <c:pt idx="130">
                  <c:v>2893</c:v>
                </c:pt>
                <c:pt idx="131">
                  <c:v>2897</c:v>
                </c:pt>
                <c:pt idx="132">
                  <c:v>2889</c:v>
                </c:pt>
                <c:pt idx="133">
                  <c:v>2889</c:v>
                </c:pt>
                <c:pt idx="134">
                  <c:v>2869</c:v>
                </c:pt>
                <c:pt idx="135">
                  <c:v>2865</c:v>
                </c:pt>
                <c:pt idx="136">
                  <c:v>2869</c:v>
                </c:pt>
                <c:pt idx="137">
                  <c:v>2861</c:v>
                </c:pt>
                <c:pt idx="138">
                  <c:v>2861</c:v>
                </c:pt>
                <c:pt idx="139">
                  <c:v>2841</c:v>
                </c:pt>
                <c:pt idx="140">
                  <c:v>2833</c:v>
                </c:pt>
                <c:pt idx="141">
                  <c:v>2837</c:v>
                </c:pt>
                <c:pt idx="142">
                  <c:v>2825</c:v>
                </c:pt>
                <c:pt idx="143">
                  <c:v>2805</c:v>
                </c:pt>
                <c:pt idx="144">
                  <c:v>2805</c:v>
                </c:pt>
                <c:pt idx="145">
                  <c:v>2789</c:v>
                </c:pt>
                <c:pt idx="146">
                  <c:v>2789</c:v>
                </c:pt>
                <c:pt idx="147">
                  <c:v>2785</c:v>
                </c:pt>
                <c:pt idx="148">
                  <c:v>2769</c:v>
                </c:pt>
                <c:pt idx="149">
                  <c:v>2769</c:v>
                </c:pt>
                <c:pt idx="150">
                  <c:v>2773</c:v>
                </c:pt>
                <c:pt idx="151">
                  <c:v>2777</c:v>
                </c:pt>
                <c:pt idx="152">
                  <c:v>2793</c:v>
                </c:pt>
                <c:pt idx="153">
                  <c:v>2809</c:v>
                </c:pt>
                <c:pt idx="154">
                  <c:v>2813</c:v>
                </c:pt>
                <c:pt idx="155">
                  <c:v>2817</c:v>
                </c:pt>
                <c:pt idx="156">
                  <c:v>2817</c:v>
                </c:pt>
                <c:pt idx="157">
                  <c:v>2817</c:v>
                </c:pt>
                <c:pt idx="158">
                  <c:v>2809</c:v>
                </c:pt>
                <c:pt idx="159">
                  <c:v>2789</c:v>
                </c:pt>
                <c:pt idx="160">
                  <c:v>2753</c:v>
                </c:pt>
                <c:pt idx="161">
                  <c:v>2765</c:v>
                </c:pt>
                <c:pt idx="162">
                  <c:v>2745</c:v>
                </c:pt>
                <c:pt idx="163">
                  <c:v>2749</c:v>
                </c:pt>
                <c:pt idx="164">
                  <c:v>2757</c:v>
                </c:pt>
                <c:pt idx="165">
                  <c:v>2757</c:v>
                </c:pt>
                <c:pt idx="166">
                  <c:v>2753</c:v>
                </c:pt>
                <c:pt idx="167">
                  <c:v>2741</c:v>
                </c:pt>
                <c:pt idx="168">
                  <c:v>2765</c:v>
                </c:pt>
                <c:pt idx="169">
                  <c:v>2781</c:v>
                </c:pt>
                <c:pt idx="170">
                  <c:v>2789</c:v>
                </c:pt>
                <c:pt idx="171">
                  <c:v>2809</c:v>
                </c:pt>
                <c:pt idx="172">
                  <c:v>2813</c:v>
                </c:pt>
                <c:pt idx="173">
                  <c:v>2813</c:v>
                </c:pt>
                <c:pt idx="174">
                  <c:v>2809</c:v>
                </c:pt>
                <c:pt idx="175">
                  <c:v>2813</c:v>
                </c:pt>
                <c:pt idx="176">
                  <c:v>2833</c:v>
                </c:pt>
                <c:pt idx="177">
                  <c:v>2825</c:v>
                </c:pt>
                <c:pt idx="178">
                  <c:v>2845</c:v>
                </c:pt>
                <c:pt idx="179">
                  <c:v>2829</c:v>
                </c:pt>
                <c:pt idx="180">
                  <c:v>2853</c:v>
                </c:pt>
                <c:pt idx="181">
                  <c:v>2833</c:v>
                </c:pt>
                <c:pt idx="182">
                  <c:v>2841</c:v>
                </c:pt>
                <c:pt idx="183">
                  <c:v>2849</c:v>
                </c:pt>
                <c:pt idx="184">
                  <c:v>2837</c:v>
                </c:pt>
                <c:pt idx="185">
                  <c:v>2869</c:v>
                </c:pt>
                <c:pt idx="186">
                  <c:v>2877</c:v>
                </c:pt>
                <c:pt idx="187">
                  <c:v>2881</c:v>
                </c:pt>
                <c:pt idx="188">
                  <c:v>2877</c:v>
                </c:pt>
                <c:pt idx="189">
                  <c:v>2873</c:v>
                </c:pt>
                <c:pt idx="190">
                  <c:v>2905</c:v>
                </c:pt>
                <c:pt idx="191">
                  <c:v>2925</c:v>
                </c:pt>
                <c:pt idx="192">
                  <c:v>2921</c:v>
                </c:pt>
                <c:pt idx="193">
                  <c:v>2929</c:v>
                </c:pt>
                <c:pt idx="194">
                  <c:v>2953</c:v>
                </c:pt>
                <c:pt idx="195">
                  <c:v>2949</c:v>
                </c:pt>
                <c:pt idx="196">
                  <c:v>2953</c:v>
                </c:pt>
                <c:pt idx="197">
                  <c:v>2973</c:v>
                </c:pt>
                <c:pt idx="198">
                  <c:v>2969</c:v>
                </c:pt>
                <c:pt idx="199">
                  <c:v>2981</c:v>
                </c:pt>
                <c:pt idx="200">
                  <c:v>3009</c:v>
                </c:pt>
                <c:pt idx="201">
                  <c:v>3005</c:v>
                </c:pt>
                <c:pt idx="202">
                  <c:v>3001</c:v>
                </c:pt>
                <c:pt idx="203">
                  <c:v>3017</c:v>
                </c:pt>
                <c:pt idx="204">
                  <c:v>3021</c:v>
                </c:pt>
                <c:pt idx="205">
                  <c:v>3025</c:v>
                </c:pt>
                <c:pt idx="206">
                  <c:v>3033</c:v>
                </c:pt>
                <c:pt idx="207">
                  <c:v>3033</c:v>
                </c:pt>
                <c:pt idx="208">
                  <c:v>3057</c:v>
                </c:pt>
                <c:pt idx="209">
                  <c:v>3073</c:v>
                </c:pt>
                <c:pt idx="210">
                  <c:v>3077</c:v>
                </c:pt>
                <c:pt idx="211">
                  <c:v>3081</c:v>
                </c:pt>
                <c:pt idx="212">
                  <c:v>3097</c:v>
                </c:pt>
                <c:pt idx="213">
                  <c:v>3085</c:v>
                </c:pt>
                <c:pt idx="214">
                  <c:v>3081</c:v>
                </c:pt>
                <c:pt idx="215">
                  <c:v>3077</c:v>
                </c:pt>
                <c:pt idx="216">
                  <c:v>3061</c:v>
                </c:pt>
                <c:pt idx="217">
                  <c:v>3061</c:v>
                </c:pt>
                <c:pt idx="218">
                  <c:v>3069</c:v>
                </c:pt>
                <c:pt idx="219">
                  <c:v>3069</c:v>
                </c:pt>
                <c:pt idx="220">
                  <c:v>3069</c:v>
                </c:pt>
                <c:pt idx="221">
                  <c:v>3065</c:v>
                </c:pt>
                <c:pt idx="222">
                  <c:v>3053</c:v>
                </c:pt>
                <c:pt idx="223">
                  <c:v>3029</c:v>
                </c:pt>
                <c:pt idx="224">
                  <c:v>3045</c:v>
                </c:pt>
                <c:pt idx="225">
                  <c:v>3049</c:v>
                </c:pt>
                <c:pt idx="226">
                  <c:v>3057</c:v>
                </c:pt>
                <c:pt idx="227">
                  <c:v>3065</c:v>
                </c:pt>
                <c:pt idx="228">
                  <c:v>3049</c:v>
                </c:pt>
                <c:pt idx="229">
                  <c:v>3041</c:v>
                </c:pt>
                <c:pt idx="230">
                  <c:v>3053</c:v>
                </c:pt>
                <c:pt idx="231">
                  <c:v>3057</c:v>
                </c:pt>
                <c:pt idx="232">
                  <c:v>3037</c:v>
                </c:pt>
                <c:pt idx="233">
                  <c:v>3029</c:v>
                </c:pt>
                <c:pt idx="234">
                  <c:v>3045</c:v>
                </c:pt>
                <c:pt idx="235">
                  <c:v>3033</c:v>
                </c:pt>
                <c:pt idx="236">
                  <c:v>3045</c:v>
                </c:pt>
                <c:pt idx="237">
                  <c:v>3041</c:v>
                </c:pt>
                <c:pt idx="238">
                  <c:v>3037</c:v>
                </c:pt>
                <c:pt idx="239">
                  <c:v>3041</c:v>
                </c:pt>
                <c:pt idx="240">
                  <c:v>3025</c:v>
                </c:pt>
                <c:pt idx="241">
                  <c:v>3029</c:v>
                </c:pt>
                <c:pt idx="242">
                  <c:v>3021</c:v>
                </c:pt>
                <c:pt idx="243">
                  <c:v>3033</c:v>
                </c:pt>
                <c:pt idx="244">
                  <c:v>3025</c:v>
                </c:pt>
                <c:pt idx="245">
                  <c:v>3041</c:v>
                </c:pt>
                <c:pt idx="246">
                  <c:v>3021</c:v>
                </c:pt>
                <c:pt idx="247">
                  <c:v>3021</c:v>
                </c:pt>
                <c:pt idx="248">
                  <c:v>3017</c:v>
                </c:pt>
                <c:pt idx="249">
                  <c:v>3021</c:v>
                </c:pt>
                <c:pt idx="250">
                  <c:v>3005</c:v>
                </c:pt>
                <c:pt idx="251">
                  <c:v>2989</c:v>
                </c:pt>
                <c:pt idx="252">
                  <c:v>2985</c:v>
                </c:pt>
                <c:pt idx="253">
                  <c:v>2981</c:v>
                </c:pt>
                <c:pt idx="254">
                  <c:v>2981</c:v>
                </c:pt>
                <c:pt idx="255">
                  <c:v>2973</c:v>
                </c:pt>
                <c:pt idx="256">
                  <c:v>2977</c:v>
                </c:pt>
                <c:pt idx="257">
                  <c:v>2981</c:v>
                </c:pt>
                <c:pt idx="258">
                  <c:v>2977</c:v>
                </c:pt>
                <c:pt idx="259">
                  <c:v>2977</c:v>
                </c:pt>
                <c:pt idx="260">
                  <c:v>2973</c:v>
                </c:pt>
                <c:pt idx="261">
                  <c:v>2969</c:v>
                </c:pt>
                <c:pt idx="262">
                  <c:v>2973</c:v>
                </c:pt>
                <c:pt idx="263">
                  <c:v>2957</c:v>
                </c:pt>
                <c:pt idx="264">
                  <c:v>2965</c:v>
                </c:pt>
                <c:pt idx="265">
                  <c:v>2961</c:v>
                </c:pt>
                <c:pt idx="266">
                  <c:v>2969</c:v>
                </c:pt>
                <c:pt idx="267">
                  <c:v>2969</c:v>
                </c:pt>
                <c:pt idx="268">
                  <c:v>2953</c:v>
                </c:pt>
                <c:pt idx="269">
                  <c:v>2949</c:v>
                </c:pt>
                <c:pt idx="270">
                  <c:v>2953</c:v>
                </c:pt>
                <c:pt idx="271">
                  <c:v>2937</c:v>
                </c:pt>
                <c:pt idx="272">
                  <c:v>2925</c:v>
                </c:pt>
                <c:pt idx="273">
                  <c:v>2929</c:v>
                </c:pt>
                <c:pt idx="274">
                  <c:v>2917</c:v>
                </c:pt>
                <c:pt idx="275">
                  <c:v>2913</c:v>
                </c:pt>
                <c:pt idx="276">
                  <c:v>2925</c:v>
                </c:pt>
                <c:pt idx="277">
                  <c:v>2921</c:v>
                </c:pt>
                <c:pt idx="278">
                  <c:v>2921</c:v>
                </c:pt>
                <c:pt idx="279">
                  <c:v>2921</c:v>
                </c:pt>
                <c:pt idx="280">
                  <c:v>2905</c:v>
                </c:pt>
                <c:pt idx="281">
                  <c:v>2897</c:v>
                </c:pt>
                <c:pt idx="282">
                  <c:v>2889</c:v>
                </c:pt>
                <c:pt idx="283">
                  <c:v>2897</c:v>
                </c:pt>
                <c:pt idx="284">
                  <c:v>2893</c:v>
                </c:pt>
                <c:pt idx="285">
                  <c:v>2873</c:v>
                </c:pt>
                <c:pt idx="286">
                  <c:v>2877</c:v>
                </c:pt>
                <c:pt idx="287">
                  <c:v>2877</c:v>
                </c:pt>
                <c:pt idx="288">
                  <c:v>2857</c:v>
                </c:pt>
                <c:pt idx="289">
                  <c:v>2841</c:v>
                </c:pt>
                <c:pt idx="290">
                  <c:v>2821</c:v>
                </c:pt>
                <c:pt idx="291">
                  <c:v>2813</c:v>
                </c:pt>
                <c:pt idx="292">
                  <c:v>2813</c:v>
                </c:pt>
                <c:pt idx="293">
                  <c:v>2817</c:v>
                </c:pt>
                <c:pt idx="294">
                  <c:v>2797</c:v>
                </c:pt>
                <c:pt idx="295">
                  <c:v>2793</c:v>
                </c:pt>
                <c:pt idx="296">
                  <c:v>2769</c:v>
                </c:pt>
                <c:pt idx="297">
                  <c:v>2765</c:v>
                </c:pt>
                <c:pt idx="298">
                  <c:v>2769</c:v>
                </c:pt>
                <c:pt idx="299">
                  <c:v>2773</c:v>
                </c:pt>
              </c:numCache>
            </c:numRef>
          </c:yVal>
          <c:smooth val="0"/>
          <c:extLst>
            <c:ext xmlns:c16="http://schemas.microsoft.com/office/drawing/2014/chart" uri="{C3380CC4-5D6E-409C-BE32-E72D297353CC}">
              <c16:uniqueId val="{00000000-4511-4201-B005-FB6406D65DBE}"/>
            </c:ext>
          </c:extLst>
        </c:ser>
        <c:dLbls>
          <c:showLegendKey val="0"/>
          <c:showVal val="0"/>
          <c:showCatName val="0"/>
          <c:showSerName val="0"/>
          <c:showPercent val="0"/>
          <c:showBubbleSize val="0"/>
        </c:dLbls>
        <c:axId val="322612720"/>
        <c:axId val="306385744"/>
      </c:scatterChart>
      <c:valAx>
        <c:axId val="322612720"/>
        <c:scaling>
          <c:orientation val="minMax"/>
        </c:scaling>
        <c:delete val="0"/>
        <c:axPos val="b"/>
        <c:title>
          <c:tx>
            <c:rich>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Times New Roman" panose="02020603050405020304" pitchFamily="18" charset="0"/>
                    <a:ea typeface="+mn-ea"/>
                    <a:cs typeface="+mn-cs"/>
                  </a:defRPr>
                </a:pPr>
                <a:r>
                  <a:rPr lang="en-US" sz="2000" baseline="0"/>
                  <a:t>Time(s)</a:t>
                </a:r>
              </a:p>
            </c:rich>
          </c:tx>
          <c:layout/>
          <c:overlay val="0"/>
          <c:spPr>
            <a:noFill/>
            <a:ln>
              <a:noFill/>
            </a:ln>
            <a:effectLst/>
          </c:spPr>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306385744"/>
        <c:crosses val="autoZero"/>
        <c:crossBetween val="midCat"/>
      </c:valAx>
      <c:valAx>
        <c:axId val="306385744"/>
        <c:scaling>
          <c:orientation val="minMax"/>
        </c:scaling>
        <c:delete val="0"/>
        <c:axPos val="l"/>
        <c:title>
          <c:tx>
            <c:rich>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Times New Roman" panose="02020603050405020304" pitchFamily="18" charset="0"/>
                    <a:ea typeface="+mn-ea"/>
                    <a:cs typeface="+mn-cs"/>
                  </a:defRPr>
                </a:pPr>
                <a:r>
                  <a:rPr lang="en-US" sz="2000"/>
                  <a:t>Number of Blocks</a:t>
                </a:r>
              </a:p>
            </c:rich>
          </c:tx>
          <c:layout>
            <c:manualLayout>
              <c:xMode val="edge"/>
              <c:yMode val="edge"/>
              <c:x val="4.1050186267039199E-2"/>
              <c:y val="0.16120348650225041"/>
            </c:manualLayout>
          </c:layout>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322612720"/>
        <c:crosses val="autoZero"/>
        <c:crossBetween val="midCat"/>
      </c:valAx>
      <c:spPr>
        <a:noFill/>
        <a:ln>
          <a:noFill/>
        </a:ln>
        <a:effectLst/>
      </c:spPr>
    </c:plotArea>
    <c:plotVisOnly val="1"/>
    <c:dispBlanksAs val="gap"/>
    <c:showDLblsOverMax val="0"/>
  </c:chart>
  <c:spPr>
    <a:noFill/>
    <a:ln>
      <a:noFill/>
    </a:ln>
    <a:effectLst/>
  </c:spPr>
  <c:txPr>
    <a:bodyPr/>
    <a:lstStyle/>
    <a:p>
      <a:pPr>
        <a:defRPr lang="en-US" baseline="0">
          <a:latin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87603914375568"/>
          <c:y val="6.1006646841697681E-2"/>
          <c:w val="0.78546955279238739"/>
          <c:h val="0.75008943368927983"/>
        </c:manualLayout>
      </c:layout>
      <c:scatterChart>
        <c:scatterStyle val="lineMarker"/>
        <c:varyColors val="0"/>
        <c:ser>
          <c:idx val="0"/>
          <c:order val="0"/>
          <c:tx>
            <c:v>Fine grid</c:v>
          </c:tx>
          <c:spPr>
            <a:ln w="19050" cap="rnd">
              <a:solidFill>
                <a:srgbClr val="C00000"/>
              </a:solidFill>
              <a:round/>
            </a:ln>
            <a:effectLst/>
          </c:spPr>
          <c:marker>
            <c:symbol val="none"/>
          </c:marker>
          <c:xVal>
            <c:numRef>
              <c:f>Sheet6!$M$1:$M$640</c:f>
              <c:numCache>
                <c:formatCode>General</c:formatCode>
                <c:ptCount val="64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pt idx="600">
                  <c:v>2627.1875</c:v>
                </c:pt>
                <c:pt idx="601">
                  <c:v>2631.5625</c:v>
                </c:pt>
                <c:pt idx="602">
                  <c:v>2635.9375</c:v>
                </c:pt>
                <c:pt idx="603">
                  <c:v>2640.3125</c:v>
                </c:pt>
                <c:pt idx="604">
                  <c:v>2644.6875</c:v>
                </c:pt>
                <c:pt idx="605">
                  <c:v>2649.0625</c:v>
                </c:pt>
                <c:pt idx="606">
                  <c:v>2653.4375</c:v>
                </c:pt>
                <c:pt idx="607">
                  <c:v>2657.8125</c:v>
                </c:pt>
                <c:pt idx="608">
                  <c:v>2662.1875</c:v>
                </c:pt>
                <c:pt idx="609">
                  <c:v>2666.5625</c:v>
                </c:pt>
                <c:pt idx="610">
                  <c:v>2670.9375</c:v>
                </c:pt>
                <c:pt idx="611">
                  <c:v>2675.3125</c:v>
                </c:pt>
                <c:pt idx="612">
                  <c:v>2679.6875</c:v>
                </c:pt>
                <c:pt idx="613">
                  <c:v>2684.0625</c:v>
                </c:pt>
                <c:pt idx="614">
                  <c:v>2688.4375</c:v>
                </c:pt>
                <c:pt idx="615">
                  <c:v>2692.8125</c:v>
                </c:pt>
                <c:pt idx="616">
                  <c:v>2697.1875</c:v>
                </c:pt>
                <c:pt idx="617">
                  <c:v>2701.5625</c:v>
                </c:pt>
                <c:pt idx="618">
                  <c:v>2705.9375</c:v>
                </c:pt>
                <c:pt idx="619">
                  <c:v>2710.3125</c:v>
                </c:pt>
                <c:pt idx="620">
                  <c:v>2714.6875</c:v>
                </c:pt>
                <c:pt idx="621">
                  <c:v>2719.0625</c:v>
                </c:pt>
                <c:pt idx="622">
                  <c:v>2723.4375</c:v>
                </c:pt>
                <c:pt idx="623">
                  <c:v>2727.8125</c:v>
                </c:pt>
                <c:pt idx="624">
                  <c:v>2732.1875</c:v>
                </c:pt>
                <c:pt idx="625">
                  <c:v>2736.5625</c:v>
                </c:pt>
                <c:pt idx="626">
                  <c:v>2740.9375</c:v>
                </c:pt>
                <c:pt idx="627">
                  <c:v>2745.3125</c:v>
                </c:pt>
                <c:pt idx="628">
                  <c:v>2749.6875</c:v>
                </c:pt>
                <c:pt idx="629">
                  <c:v>2754.0625</c:v>
                </c:pt>
                <c:pt idx="630">
                  <c:v>2758.4375</c:v>
                </c:pt>
                <c:pt idx="631">
                  <c:v>2762.8125</c:v>
                </c:pt>
                <c:pt idx="632">
                  <c:v>2767.1875</c:v>
                </c:pt>
                <c:pt idx="633">
                  <c:v>2771.5625</c:v>
                </c:pt>
                <c:pt idx="634">
                  <c:v>2775.9375</c:v>
                </c:pt>
                <c:pt idx="635">
                  <c:v>2780.3125</c:v>
                </c:pt>
                <c:pt idx="636">
                  <c:v>2784.6875</c:v>
                </c:pt>
                <c:pt idx="637">
                  <c:v>2789.0625</c:v>
                </c:pt>
                <c:pt idx="638">
                  <c:v>2793.4375</c:v>
                </c:pt>
                <c:pt idx="639">
                  <c:v>2797.8125</c:v>
                </c:pt>
              </c:numCache>
            </c:numRef>
          </c:xVal>
          <c:yVal>
            <c:numRef>
              <c:f>Sheet6!$K$1:$K$640</c:f>
              <c:numCache>
                <c:formatCode>General</c:formatCode>
                <c:ptCount val="640"/>
                <c:pt idx="0">
                  <c:v>0.1164898</c:v>
                </c:pt>
                <c:pt idx="1">
                  <c:v>1.9913772E-2</c:v>
                </c:pt>
                <c:pt idx="2">
                  <c:v>2.0021313999999998E-2</c:v>
                </c:pt>
                <c:pt idx="3">
                  <c:v>1.9896937999999999E-2</c:v>
                </c:pt>
                <c:pt idx="4">
                  <c:v>2.0000503999999999E-2</c:v>
                </c:pt>
                <c:pt idx="5">
                  <c:v>1.9927777000000001E-2</c:v>
                </c:pt>
                <c:pt idx="6">
                  <c:v>1.9990734999999999E-2</c:v>
                </c:pt>
                <c:pt idx="7">
                  <c:v>2.0007189000000002E-2</c:v>
                </c:pt>
                <c:pt idx="8">
                  <c:v>5.6644179000000003E-2</c:v>
                </c:pt>
                <c:pt idx="9">
                  <c:v>2.0007409E-2</c:v>
                </c:pt>
                <c:pt idx="10">
                  <c:v>1.9936229999999999E-2</c:v>
                </c:pt>
                <c:pt idx="11">
                  <c:v>2.0000008999999999E-2</c:v>
                </c:pt>
                <c:pt idx="12">
                  <c:v>1.9979014999999999E-2</c:v>
                </c:pt>
                <c:pt idx="13">
                  <c:v>2.0000001E-2</c:v>
                </c:pt>
                <c:pt idx="14">
                  <c:v>1.9983625000000001E-2</c:v>
                </c:pt>
                <c:pt idx="15">
                  <c:v>2.0000067999999999E-2</c:v>
                </c:pt>
                <c:pt idx="16">
                  <c:v>1.9987179000000001E-2</c:v>
                </c:pt>
                <c:pt idx="17">
                  <c:v>1.9965125E-2</c:v>
                </c:pt>
                <c:pt idx="18">
                  <c:v>2.0000002999999999E-2</c:v>
                </c:pt>
                <c:pt idx="19">
                  <c:v>1.9971615000000002E-2</c:v>
                </c:pt>
                <c:pt idx="20">
                  <c:v>5.6670733000000001E-2</c:v>
                </c:pt>
                <c:pt idx="21">
                  <c:v>2.0009879000000001E-2</c:v>
                </c:pt>
                <c:pt idx="22">
                  <c:v>1.9967810999999999E-2</c:v>
                </c:pt>
                <c:pt idx="23">
                  <c:v>2.0014839E-2</c:v>
                </c:pt>
                <c:pt idx="24">
                  <c:v>1.9951376999999999E-2</c:v>
                </c:pt>
                <c:pt idx="25">
                  <c:v>1.9990560000000001E-2</c:v>
                </c:pt>
                <c:pt idx="26">
                  <c:v>2.0013211E-2</c:v>
                </c:pt>
                <c:pt idx="27">
                  <c:v>4.8326068E-2</c:v>
                </c:pt>
                <c:pt idx="28">
                  <c:v>2.0009453999999999E-2</c:v>
                </c:pt>
                <c:pt idx="29">
                  <c:v>1.9961099999999999E-2</c:v>
                </c:pt>
                <c:pt idx="30">
                  <c:v>2.0000011000000002E-2</c:v>
                </c:pt>
                <c:pt idx="31">
                  <c:v>1.9981543000000001E-2</c:v>
                </c:pt>
                <c:pt idx="32">
                  <c:v>2.8098766000000001E-2</c:v>
                </c:pt>
                <c:pt idx="33">
                  <c:v>2.0088155E-2</c:v>
                </c:pt>
                <c:pt idx="34">
                  <c:v>2.0018019000000001E-2</c:v>
                </c:pt>
                <c:pt idx="35">
                  <c:v>2.2260502000000001E-2</c:v>
                </c:pt>
                <c:pt idx="36">
                  <c:v>2.0145968E-2</c:v>
                </c:pt>
                <c:pt idx="37">
                  <c:v>1.9964945000000001E-2</c:v>
                </c:pt>
                <c:pt idx="38">
                  <c:v>4.6838794000000003E-2</c:v>
                </c:pt>
                <c:pt idx="39">
                  <c:v>4.1099969E-2</c:v>
                </c:pt>
                <c:pt idx="40">
                  <c:v>3.8071847999999998E-2</c:v>
                </c:pt>
                <c:pt idx="41">
                  <c:v>2.0532439999999999E-2</c:v>
                </c:pt>
                <c:pt idx="42">
                  <c:v>4.5659933E-2</c:v>
                </c:pt>
                <c:pt idx="43">
                  <c:v>2.2205226000000002E-2</c:v>
                </c:pt>
                <c:pt idx="44">
                  <c:v>5.7488288999999998E-2</c:v>
                </c:pt>
                <c:pt idx="45">
                  <c:v>2.0002438000000001E-2</c:v>
                </c:pt>
                <c:pt idx="46">
                  <c:v>2.0007528E-2</c:v>
                </c:pt>
                <c:pt idx="47">
                  <c:v>2.2084940000000001E-2</c:v>
                </c:pt>
                <c:pt idx="48">
                  <c:v>2.0222476E-2</c:v>
                </c:pt>
                <c:pt idx="49">
                  <c:v>3.3454577999999999E-2</c:v>
                </c:pt>
                <c:pt idx="50">
                  <c:v>2.0133965E-2</c:v>
                </c:pt>
                <c:pt idx="51">
                  <c:v>8.9001558999999994E-2</c:v>
                </c:pt>
                <c:pt idx="52">
                  <c:v>5.5127937000000002E-2</c:v>
                </c:pt>
                <c:pt idx="53">
                  <c:v>2.5850373999999999E-2</c:v>
                </c:pt>
                <c:pt idx="54">
                  <c:v>7.0058696000000004E-2</c:v>
                </c:pt>
                <c:pt idx="55">
                  <c:v>7.5067281999999999E-2</c:v>
                </c:pt>
                <c:pt idx="56">
                  <c:v>9.3888483999999994E-2</c:v>
                </c:pt>
                <c:pt idx="57">
                  <c:v>9.9999997999999993E-3</c:v>
                </c:pt>
                <c:pt idx="58">
                  <c:v>7.8581004999999995E-2</c:v>
                </c:pt>
                <c:pt idx="59">
                  <c:v>9.9999997999999993E-3</c:v>
                </c:pt>
                <c:pt idx="60">
                  <c:v>1.9989796000000001E-2</c:v>
                </c:pt>
                <c:pt idx="61">
                  <c:v>2.2371993999999999E-2</c:v>
                </c:pt>
                <c:pt idx="62">
                  <c:v>2.0016991000000001E-2</c:v>
                </c:pt>
                <c:pt idx="63">
                  <c:v>3.1705666E-2</c:v>
                </c:pt>
                <c:pt idx="64">
                  <c:v>9.9999997999999993E-3</c:v>
                </c:pt>
                <c:pt idx="65">
                  <c:v>2.0006764999999999E-2</c:v>
                </c:pt>
                <c:pt idx="66">
                  <c:v>2.0223834999999999E-2</c:v>
                </c:pt>
                <c:pt idx="67">
                  <c:v>2.0337718000000001E-2</c:v>
                </c:pt>
                <c:pt idx="68">
                  <c:v>3.4972283999999999E-2</c:v>
                </c:pt>
                <c:pt idx="69">
                  <c:v>1.9983853999999999E-2</c:v>
                </c:pt>
                <c:pt idx="70">
                  <c:v>5.0019991E-2</c:v>
                </c:pt>
                <c:pt idx="71">
                  <c:v>2.7094059E-2</c:v>
                </c:pt>
                <c:pt idx="72">
                  <c:v>2.0305453000000001E-2</c:v>
                </c:pt>
                <c:pt idx="73">
                  <c:v>4.0309444E-2</c:v>
                </c:pt>
                <c:pt idx="74">
                  <c:v>2.1569140000000001E-2</c:v>
                </c:pt>
                <c:pt idx="75">
                  <c:v>4.9987715000000002E-2</c:v>
                </c:pt>
                <c:pt idx="76">
                  <c:v>9.9999997999999993E-3</c:v>
                </c:pt>
                <c:pt idx="77">
                  <c:v>2.0000965999999998E-2</c:v>
                </c:pt>
                <c:pt idx="78">
                  <c:v>9.9999997999999993E-3</c:v>
                </c:pt>
                <c:pt idx="79">
                  <c:v>2.0000916000000001E-2</c:v>
                </c:pt>
                <c:pt idx="80">
                  <c:v>1.9968275000000001E-2</c:v>
                </c:pt>
                <c:pt idx="81">
                  <c:v>9.9999997999999993E-3</c:v>
                </c:pt>
                <c:pt idx="82">
                  <c:v>0.1265474</c:v>
                </c:pt>
                <c:pt idx="83">
                  <c:v>9.9999997999999993E-3</c:v>
                </c:pt>
                <c:pt idx="84">
                  <c:v>2.0016520999999999E-2</c:v>
                </c:pt>
                <c:pt idx="85">
                  <c:v>1.9986693E-2</c:v>
                </c:pt>
                <c:pt idx="86">
                  <c:v>2.0018384E-2</c:v>
                </c:pt>
                <c:pt idx="87">
                  <c:v>2.0471616000000002E-2</c:v>
                </c:pt>
                <c:pt idx="88">
                  <c:v>2.9011728000000001E-2</c:v>
                </c:pt>
                <c:pt idx="89">
                  <c:v>4.9775179000000003E-2</c:v>
                </c:pt>
                <c:pt idx="90">
                  <c:v>8.5182420999999994E-2</c:v>
                </c:pt>
                <c:pt idx="91">
                  <c:v>6.2939151999999998E-2</c:v>
                </c:pt>
                <c:pt idx="92">
                  <c:v>5.3226821000000001E-2</c:v>
                </c:pt>
                <c:pt idx="93">
                  <c:v>6.5658167000000003E-2</c:v>
                </c:pt>
                <c:pt idx="94">
                  <c:v>8.4249644999999998E-2</c:v>
                </c:pt>
                <c:pt idx="95">
                  <c:v>9.9999997999999993E-3</c:v>
                </c:pt>
                <c:pt idx="96">
                  <c:v>0.1023946</c:v>
                </c:pt>
                <c:pt idx="97">
                  <c:v>9.9999997999999993E-3</c:v>
                </c:pt>
                <c:pt idx="98">
                  <c:v>9.7945608000000003E-2</c:v>
                </c:pt>
                <c:pt idx="99">
                  <c:v>9.7751490999999996E-2</c:v>
                </c:pt>
                <c:pt idx="100">
                  <c:v>9.9999997999999993E-3</c:v>
                </c:pt>
                <c:pt idx="101">
                  <c:v>0.10268579999999999</c:v>
                </c:pt>
                <c:pt idx="102">
                  <c:v>9.9999997999999993E-3</c:v>
                </c:pt>
                <c:pt idx="103">
                  <c:v>7.9421327E-2</c:v>
                </c:pt>
                <c:pt idx="104">
                  <c:v>5.1669206000000002E-2</c:v>
                </c:pt>
                <c:pt idx="105">
                  <c:v>4.5929751999999997E-2</c:v>
                </c:pt>
                <c:pt idx="106">
                  <c:v>2.0355778000000001E-2</c:v>
                </c:pt>
                <c:pt idx="107">
                  <c:v>2.0111099E-2</c:v>
                </c:pt>
                <c:pt idx="108">
                  <c:v>1.9991515000000001E-2</c:v>
                </c:pt>
                <c:pt idx="109">
                  <c:v>2.0004728999999999E-2</c:v>
                </c:pt>
                <c:pt idx="110">
                  <c:v>1.9989163000000001E-2</c:v>
                </c:pt>
                <c:pt idx="111">
                  <c:v>2.0028214999999999E-2</c:v>
                </c:pt>
                <c:pt idx="112">
                  <c:v>1.9970346E-2</c:v>
                </c:pt>
                <c:pt idx="113">
                  <c:v>2.0005447999999999E-2</c:v>
                </c:pt>
                <c:pt idx="114">
                  <c:v>1.9998387999999999E-2</c:v>
                </c:pt>
                <c:pt idx="115">
                  <c:v>1.9988878000000002E-2</c:v>
                </c:pt>
                <c:pt idx="116">
                  <c:v>2.0000047999999999E-2</c:v>
                </c:pt>
                <c:pt idx="117">
                  <c:v>2.0008136999999999E-2</c:v>
                </c:pt>
                <c:pt idx="118">
                  <c:v>1.9970885000000001E-2</c:v>
                </c:pt>
                <c:pt idx="119">
                  <c:v>2.0004230000000001E-2</c:v>
                </c:pt>
                <c:pt idx="120">
                  <c:v>1.9981463000000001E-2</c:v>
                </c:pt>
                <c:pt idx="121">
                  <c:v>2.0000041E-2</c:v>
                </c:pt>
                <c:pt idx="122">
                  <c:v>1.9974698999999999E-2</c:v>
                </c:pt>
                <c:pt idx="123">
                  <c:v>2.0018041E-2</c:v>
                </c:pt>
                <c:pt idx="124">
                  <c:v>1.9991979E-2</c:v>
                </c:pt>
                <c:pt idx="125">
                  <c:v>2.0000251E-2</c:v>
                </c:pt>
                <c:pt idx="126">
                  <c:v>1.9996032E-2</c:v>
                </c:pt>
                <c:pt idx="127">
                  <c:v>2.0000819E-2</c:v>
                </c:pt>
                <c:pt idx="128">
                  <c:v>1.9997085000000001E-2</c:v>
                </c:pt>
                <c:pt idx="129">
                  <c:v>2.0000087E-2</c:v>
                </c:pt>
                <c:pt idx="130">
                  <c:v>1.9981120000000002E-2</c:v>
                </c:pt>
                <c:pt idx="131">
                  <c:v>1.9979823000000001E-2</c:v>
                </c:pt>
                <c:pt idx="132">
                  <c:v>2.0000976E-2</c:v>
                </c:pt>
                <c:pt idx="133">
                  <c:v>1.9990115999999999E-2</c:v>
                </c:pt>
                <c:pt idx="134">
                  <c:v>2.0000145E-2</c:v>
                </c:pt>
                <c:pt idx="135">
                  <c:v>1.9979492000000001E-2</c:v>
                </c:pt>
                <c:pt idx="136">
                  <c:v>1.9983687999999999E-2</c:v>
                </c:pt>
                <c:pt idx="137">
                  <c:v>2.0000001E-2</c:v>
                </c:pt>
                <c:pt idx="138">
                  <c:v>1.9987253E-2</c:v>
                </c:pt>
                <c:pt idx="139">
                  <c:v>2.0004483E-2</c:v>
                </c:pt>
                <c:pt idx="140">
                  <c:v>1.9956198000000001E-2</c:v>
                </c:pt>
                <c:pt idx="141">
                  <c:v>2.0003279999999998E-2</c:v>
                </c:pt>
                <c:pt idx="142">
                  <c:v>1.9984032999999998E-2</c:v>
                </c:pt>
                <c:pt idx="143">
                  <c:v>1.9965796000000001E-2</c:v>
                </c:pt>
                <c:pt idx="144">
                  <c:v>5.3541049E-2</c:v>
                </c:pt>
                <c:pt idx="145">
                  <c:v>2.0015214E-2</c:v>
                </c:pt>
                <c:pt idx="146">
                  <c:v>1.9989843E-2</c:v>
                </c:pt>
                <c:pt idx="147">
                  <c:v>1.9999992000000001E-2</c:v>
                </c:pt>
                <c:pt idx="148">
                  <c:v>1.997618E-2</c:v>
                </c:pt>
                <c:pt idx="149">
                  <c:v>1.9982671E-2</c:v>
                </c:pt>
                <c:pt idx="150">
                  <c:v>1.9958648999999998E-2</c:v>
                </c:pt>
                <c:pt idx="151">
                  <c:v>2.0000001E-2</c:v>
                </c:pt>
                <c:pt idx="152">
                  <c:v>1.9999998000000001E-2</c:v>
                </c:pt>
                <c:pt idx="153">
                  <c:v>2.0004289000000001E-2</c:v>
                </c:pt>
                <c:pt idx="154">
                  <c:v>1.9968507999999999E-2</c:v>
                </c:pt>
                <c:pt idx="155">
                  <c:v>2.0010858999999999E-2</c:v>
                </c:pt>
                <c:pt idx="156">
                  <c:v>4.0046267000000003E-2</c:v>
                </c:pt>
                <c:pt idx="157">
                  <c:v>1.9991533999999998E-2</c:v>
                </c:pt>
                <c:pt idx="158">
                  <c:v>2.0006086999999999E-2</c:v>
                </c:pt>
                <c:pt idx="159">
                  <c:v>1.9976428000000001E-2</c:v>
                </c:pt>
                <c:pt idx="160">
                  <c:v>2.0000691000000001E-2</c:v>
                </c:pt>
                <c:pt idx="161">
                  <c:v>1.9984235999999999E-2</c:v>
                </c:pt>
                <c:pt idx="162">
                  <c:v>2.0000101999999999E-2</c:v>
                </c:pt>
                <c:pt idx="163">
                  <c:v>3.5582638999999999E-2</c:v>
                </c:pt>
                <c:pt idx="164">
                  <c:v>2.0002121000000001E-2</c:v>
                </c:pt>
                <c:pt idx="165">
                  <c:v>1.9983108999999999E-2</c:v>
                </c:pt>
                <c:pt idx="166">
                  <c:v>2.0000002999999999E-2</c:v>
                </c:pt>
                <c:pt idx="167">
                  <c:v>1.9999655000000002E-2</c:v>
                </c:pt>
                <c:pt idx="168">
                  <c:v>1.9993423E-2</c:v>
                </c:pt>
                <c:pt idx="169">
                  <c:v>2.0002807000000001E-2</c:v>
                </c:pt>
                <c:pt idx="170">
                  <c:v>1.9995509000000002E-2</c:v>
                </c:pt>
                <c:pt idx="171">
                  <c:v>2.0000002999999999E-2</c:v>
                </c:pt>
                <c:pt idx="172">
                  <c:v>1.9996113999999999E-2</c:v>
                </c:pt>
                <c:pt idx="173">
                  <c:v>1.9985949999999999E-2</c:v>
                </c:pt>
                <c:pt idx="174">
                  <c:v>2.0014232E-2</c:v>
                </c:pt>
                <c:pt idx="175">
                  <c:v>3.6672390999999999E-2</c:v>
                </c:pt>
                <c:pt idx="176">
                  <c:v>2.0004991E-2</c:v>
                </c:pt>
                <c:pt idx="177">
                  <c:v>1.9987931E-2</c:v>
                </c:pt>
                <c:pt idx="178">
                  <c:v>1.9994195999999999E-2</c:v>
                </c:pt>
                <c:pt idx="179">
                  <c:v>2.0000001E-2</c:v>
                </c:pt>
                <c:pt idx="180">
                  <c:v>1.9996798E-2</c:v>
                </c:pt>
                <c:pt idx="181">
                  <c:v>2.0000772999999999E-2</c:v>
                </c:pt>
                <c:pt idx="182">
                  <c:v>2.0005011999999999E-2</c:v>
                </c:pt>
                <c:pt idx="183">
                  <c:v>1.9977367999999999E-2</c:v>
                </c:pt>
                <c:pt idx="184">
                  <c:v>2.0000206E-2</c:v>
                </c:pt>
                <c:pt idx="185">
                  <c:v>1.9962242000000002E-2</c:v>
                </c:pt>
                <c:pt idx="186">
                  <c:v>2.0011527000000001E-2</c:v>
                </c:pt>
                <c:pt idx="187">
                  <c:v>5.0060793999999999E-2</c:v>
                </c:pt>
                <c:pt idx="188">
                  <c:v>2.0004965E-2</c:v>
                </c:pt>
                <c:pt idx="189">
                  <c:v>1.9968295E-2</c:v>
                </c:pt>
                <c:pt idx="190">
                  <c:v>2.0000005000000001E-2</c:v>
                </c:pt>
                <c:pt idx="191">
                  <c:v>1.9996328000000001E-2</c:v>
                </c:pt>
                <c:pt idx="192">
                  <c:v>1.9995114000000001E-2</c:v>
                </c:pt>
                <c:pt idx="193">
                  <c:v>2.001298E-2</c:v>
                </c:pt>
                <c:pt idx="194">
                  <c:v>1.9959082999999999E-2</c:v>
                </c:pt>
                <c:pt idx="195">
                  <c:v>2.0001412999999999E-2</c:v>
                </c:pt>
                <c:pt idx="196">
                  <c:v>1.9994643999999999E-2</c:v>
                </c:pt>
                <c:pt idx="197">
                  <c:v>2.0000007E-2</c:v>
                </c:pt>
                <c:pt idx="198">
                  <c:v>1.9982417999999998E-2</c:v>
                </c:pt>
                <c:pt idx="199">
                  <c:v>1.9999324999999998E-2</c:v>
                </c:pt>
                <c:pt idx="200">
                  <c:v>2.0000114999999999E-2</c:v>
                </c:pt>
                <c:pt idx="201">
                  <c:v>2.0015063E-2</c:v>
                </c:pt>
                <c:pt idx="202">
                  <c:v>1.9976422000000001E-2</c:v>
                </c:pt>
                <c:pt idx="203">
                  <c:v>1.9980019000000002E-2</c:v>
                </c:pt>
                <c:pt idx="204">
                  <c:v>1.9993046E-2</c:v>
                </c:pt>
                <c:pt idx="205">
                  <c:v>1.9960970000000001E-2</c:v>
                </c:pt>
                <c:pt idx="206">
                  <c:v>1.9985818999999998E-2</c:v>
                </c:pt>
                <c:pt idx="207">
                  <c:v>2.0003485000000001E-2</c:v>
                </c:pt>
                <c:pt idx="208">
                  <c:v>1.9987841999999999E-2</c:v>
                </c:pt>
                <c:pt idx="209">
                  <c:v>2.0000423999999999E-2</c:v>
                </c:pt>
                <c:pt idx="210">
                  <c:v>1.9991377000000001E-2</c:v>
                </c:pt>
                <c:pt idx="211">
                  <c:v>2.0517502E-2</c:v>
                </c:pt>
                <c:pt idx="212">
                  <c:v>2.0427977999999999E-2</c:v>
                </c:pt>
                <c:pt idx="213">
                  <c:v>2.0014185E-2</c:v>
                </c:pt>
                <c:pt idx="214">
                  <c:v>2.0305531000000002E-2</c:v>
                </c:pt>
                <c:pt idx="215">
                  <c:v>1.9982420000000001E-2</c:v>
                </c:pt>
                <c:pt idx="216">
                  <c:v>2.0004435000000001E-2</c:v>
                </c:pt>
                <c:pt idx="217">
                  <c:v>1.9995371000000001E-2</c:v>
                </c:pt>
                <c:pt idx="218">
                  <c:v>2.0043769999999999E-2</c:v>
                </c:pt>
                <c:pt idx="219">
                  <c:v>2.0451931E-2</c:v>
                </c:pt>
                <c:pt idx="220">
                  <c:v>1.9998538999999999E-2</c:v>
                </c:pt>
                <c:pt idx="221">
                  <c:v>2.3895161000000002E-2</c:v>
                </c:pt>
                <c:pt idx="222">
                  <c:v>2.0055172999999999E-2</c:v>
                </c:pt>
                <c:pt idx="223">
                  <c:v>4.3871462E-2</c:v>
                </c:pt>
                <c:pt idx="224">
                  <c:v>4.9480699000000003E-2</c:v>
                </c:pt>
                <c:pt idx="225">
                  <c:v>2.4679541999999999E-2</c:v>
                </c:pt>
                <c:pt idx="226">
                  <c:v>7.6951087000000001E-2</c:v>
                </c:pt>
                <c:pt idx="227">
                  <c:v>6.5134502999999996E-2</c:v>
                </c:pt>
                <c:pt idx="228">
                  <c:v>0.1085368</c:v>
                </c:pt>
                <c:pt idx="229">
                  <c:v>0.11282449999999999</c:v>
                </c:pt>
                <c:pt idx="230">
                  <c:v>0.12604380000000001</c:v>
                </c:pt>
                <c:pt idx="231">
                  <c:v>0.1226859</c:v>
                </c:pt>
                <c:pt idx="232">
                  <c:v>8.6896404999999996E-2</c:v>
                </c:pt>
                <c:pt idx="233">
                  <c:v>0.12542900000000001</c:v>
                </c:pt>
                <c:pt idx="234">
                  <c:v>0.1139223</c:v>
                </c:pt>
                <c:pt idx="235">
                  <c:v>0.1457736</c:v>
                </c:pt>
                <c:pt idx="236">
                  <c:v>0.15361610000000001</c:v>
                </c:pt>
                <c:pt idx="237">
                  <c:v>0.19585040000000001</c:v>
                </c:pt>
                <c:pt idx="238">
                  <c:v>0.20720659999999999</c:v>
                </c:pt>
                <c:pt idx="239">
                  <c:v>0.18517310000000001</c:v>
                </c:pt>
                <c:pt idx="240">
                  <c:v>0.19670029999999999</c:v>
                </c:pt>
                <c:pt idx="241">
                  <c:v>0.182033</c:v>
                </c:pt>
                <c:pt idx="242">
                  <c:v>0.23539869999999999</c:v>
                </c:pt>
                <c:pt idx="243">
                  <c:v>0.22226399999999999</c:v>
                </c:pt>
                <c:pt idx="244">
                  <c:v>0.2100061</c:v>
                </c:pt>
                <c:pt idx="245">
                  <c:v>0.2117309</c:v>
                </c:pt>
                <c:pt idx="246">
                  <c:v>0.23397480000000001</c:v>
                </c:pt>
                <c:pt idx="247">
                  <c:v>0.2387328</c:v>
                </c:pt>
                <c:pt idx="248">
                  <c:v>0.19831509999999999</c:v>
                </c:pt>
                <c:pt idx="249">
                  <c:v>0.20274449999999999</c:v>
                </c:pt>
                <c:pt idx="250">
                  <c:v>0.20210839999999999</c:v>
                </c:pt>
                <c:pt idx="251">
                  <c:v>0.1996745</c:v>
                </c:pt>
                <c:pt idx="252">
                  <c:v>0.20595079999999999</c:v>
                </c:pt>
                <c:pt idx="253">
                  <c:v>0.19254650000000001</c:v>
                </c:pt>
                <c:pt idx="254">
                  <c:v>0.2007814</c:v>
                </c:pt>
                <c:pt idx="255">
                  <c:v>0.1557344</c:v>
                </c:pt>
                <c:pt idx="256">
                  <c:v>0.16994880000000001</c:v>
                </c:pt>
                <c:pt idx="257">
                  <c:v>0.14925930000000001</c:v>
                </c:pt>
                <c:pt idx="258">
                  <c:v>0.14141529999999999</c:v>
                </c:pt>
                <c:pt idx="259">
                  <c:v>0.15851190000000001</c:v>
                </c:pt>
                <c:pt idx="260">
                  <c:v>0.15166250000000001</c:v>
                </c:pt>
                <c:pt idx="261">
                  <c:v>0.1707224</c:v>
                </c:pt>
                <c:pt idx="262">
                  <c:v>0.13460150000000001</c:v>
                </c:pt>
                <c:pt idx="263">
                  <c:v>0.13554050000000001</c:v>
                </c:pt>
                <c:pt idx="264">
                  <c:v>0.14527590000000001</c:v>
                </c:pt>
                <c:pt idx="265">
                  <c:v>0.13146330000000001</c:v>
                </c:pt>
                <c:pt idx="266">
                  <c:v>0.1325868</c:v>
                </c:pt>
                <c:pt idx="267">
                  <c:v>0.11536490000000001</c:v>
                </c:pt>
                <c:pt idx="268">
                  <c:v>0.1063998</c:v>
                </c:pt>
                <c:pt idx="269">
                  <c:v>8.7587938000000004E-2</c:v>
                </c:pt>
                <c:pt idx="270">
                  <c:v>8.3538457999999996E-2</c:v>
                </c:pt>
                <c:pt idx="271">
                  <c:v>0.12082370000000001</c:v>
                </c:pt>
                <c:pt idx="272">
                  <c:v>0.1147458</c:v>
                </c:pt>
                <c:pt idx="273">
                  <c:v>0.13171169999999999</c:v>
                </c:pt>
                <c:pt idx="274">
                  <c:v>0.12837779999999999</c:v>
                </c:pt>
                <c:pt idx="275">
                  <c:v>0.1135288</c:v>
                </c:pt>
                <c:pt idx="276">
                  <c:v>0.10737140000000001</c:v>
                </c:pt>
                <c:pt idx="277">
                  <c:v>8.8938609000000002E-2</c:v>
                </c:pt>
                <c:pt idx="278">
                  <c:v>0.1362363</c:v>
                </c:pt>
                <c:pt idx="279">
                  <c:v>0.1490049</c:v>
                </c:pt>
                <c:pt idx="280">
                  <c:v>0.16388230000000001</c:v>
                </c:pt>
                <c:pt idx="281">
                  <c:v>0.15145169999999999</c:v>
                </c:pt>
                <c:pt idx="282">
                  <c:v>0.13760430000000001</c:v>
                </c:pt>
                <c:pt idx="283">
                  <c:v>0.1899805</c:v>
                </c:pt>
                <c:pt idx="284">
                  <c:v>0.1912237</c:v>
                </c:pt>
                <c:pt idx="285">
                  <c:v>0.16927239999999999</c:v>
                </c:pt>
                <c:pt idx="286">
                  <c:v>0.15294369999999999</c:v>
                </c:pt>
                <c:pt idx="287">
                  <c:v>0.12473099999999999</c:v>
                </c:pt>
                <c:pt idx="288">
                  <c:v>0.12687699999999999</c:v>
                </c:pt>
                <c:pt idx="289">
                  <c:v>0.1201911</c:v>
                </c:pt>
                <c:pt idx="290">
                  <c:v>0.1228416</c:v>
                </c:pt>
                <c:pt idx="291">
                  <c:v>0.1088235</c:v>
                </c:pt>
                <c:pt idx="292">
                  <c:v>0.15313389999999999</c:v>
                </c:pt>
                <c:pt idx="293">
                  <c:v>0.1214406</c:v>
                </c:pt>
                <c:pt idx="294">
                  <c:v>0.1300087</c:v>
                </c:pt>
                <c:pt idx="295">
                  <c:v>0.15970210000000001</c:v>
                </c:pt>
                <c:pt idx="296">
                  <c:v>0.1548639</c:v>
                </c:pt>
                <c:pt idx="297">
                  <c:v>0.180113</c:v>
                </c:pt>
                <c:pt idx="298">
                  <c:v>0.1563049</c:v>
                </c:pt>
                <c:pt idx="299">
                  <c:v>0.1525908</c:v>
                </c:pt>
                <c:pt idx="300">
                  <c:v>0.1661396</c:v>
                </c:pt>
                <c:pt idx="301">
                  <c:v>0.15728059999999999</c:v>
                </c:pt>
                <c:pt idx="302">
                  <c:v>0.1385931</c:v>
                </c:pt>
                <c:pt idx="303">
                  <c:v>0.1078349</c:v>
                </c:pt>
                <c:pt idx="304">
                  <c:v>0.13543749999999999</c:v>
                </c:pt>
                <c:pt idx="305">
                  <c:v>0.14584459999999999</c:v>
                </c:pt>
                <c:pt idx="306">
                  <c:v>0.1181126</c:v>
                </c:pt>
                <c:pt idx="307">
                  <c:v>0.1149897</c:v>
                </c:pt>
                <c:pt idx="308">
                  <c:v>9.6480988000000004E-2</c:v>
                </c:pt>
                <c:pt idx="309">
                  <c:v>0.1163643</c:v>
                </c:pt>
                <c:pt idx="310">
                  <c:v>0.117719</c:v>
                </c:pt>
                <c:pt idx="311">
                  <c:v>0.1473392</c:v>
                </c:pt>
                <c:pt idx="312">
                  <c:v>0.14605879999999999</c:v>
                </c:pt>
                <c:pt idx="313">
                  <c:v>0.13192690000000001</c:v>
                </c:pt>
                <c:pt idx="314">
                  <c:v>0.13962830000000001</c:v>
                </c:pt>
                <c:pt idx="315">
                  <c:v>0.120143</c:v>
                </c:pt>
                <c:pt idx="316">
                  <c:v>0.15474750000000001</c:v>
                </c:pt>
                <c:pt idx="317">
                  <c:v>0.15538689999999999</c:v>
                </c:pt>
                <c:pt idx="318">
                  <c:v>0.12774940000000001</c:v>
                </c:pt>
                <c:pt idx="319">
                  <c:v>0.1372138</c:v>
                </c:pt>
                <c:pt idx="320">
                  <c:v>0.14438229999999999</c:v>
                </c:pt>
                <c:pt idx="321">
                  <c:v>0.13159779999999999</c:v>
                </c:pt>
                <c:pt idx="322">
                  <c:v>0.105098</c:v>
                </c:pt>
                <c:pt idx="323">
                  <c:v>0.1303117</c:v>
                </c:pt>
                <c:pt idx="324">
                  <c:v>0.10682270000000001</c:v>
                </c:pt>
                <c:pt idx="325">
                  <c:v>9.6697732999999994E-2</c:v>
                </c:pt>
                <c:pt idx="326">
                  <c:v>0.13810600000000001</c:v>
                </c:pt>
                <c:pt idx="327">
                  <c:v>0.1371243</c:v>
                </c:pt>
                <c:pt idx="328">
                  <c:v>0.13289799999999999</c:v>
                </c:pt>
                <c:pt idx="329">
                  <c:v>0.1145487</c:v>
                </c:pt>
                <c:pt idx="330">
                  <c:v>0.1073807</c:v>
                </c:pt>
                <c:pt idx="331">
                  <c:v>0.14575540000000001</c:v>
                </c:pt>
                <c:pt idx="332">
                  <c:v>0.14675279999999999</c:v>
                </c:pt>
                <c:pt idx="333">
                  <c:v>0.13042129999999999</c:v>
                </c:pt>
                <c:pt idx="334">
                  <c:v>0.1085994</c:v>
                </c:pt>
                <c:pt idx="335">
                  <c:v>0.121993</c:v>
                </c:pt>
                <c:pt idx="336">
                  <c:v>0.12125519999999999</c:v>
                </c:pt>
                <c:pt idx="337">
                  <c:v>8.8635087000000001E-2</c:v>
                </c:pt>
                <c:pt idx="338">
                  <c:v>9.8345331999999994E-2</c:v>
                </c:pt>
                <c:pt idx="339">
                  <c:v>8.3247870000000002E-2</c:v>
                </c:pt>
                <c:pt idx="340">
                  <c:v>8.0600984000000001E-2</c:v>
                </c:pt>
                <c:pt idx="341">
                  <c:v>6.2614909999999996E-2</c:v>
                </c:pt>
                <c:pt idx="342">
                  <c:v>8.3831779999999995E-2</c:v>
                </c:pt>
                <c:pt idx="343">
                  <c:v>8.2300887000000003E-2</c:v>
                </c:pt>
                <c:pt idx="344">
                  <c:v>5.050135E-2</c:v>
                </c:pt>
                <c:pt idx="345">
                  <c:v>9.0331971999999996E-2</c:v>
                </c:pt>
                <c:pt idx="346">
                  <c:v>8.8327207000000005E-2</c:v>
                </c:pt>
                <c:pt idx="347">
                  <c:v>0.1385422</c:v>
                </c:pt>
                <c:pt idx="348">
                  <c:v>0.14970810000000001</c:v>
                </c:pt>
                <c:pt idx="349">
                  <c:v>0.13121820000000001</c:v>
                </c:pt>
                <c:pt idx="350">
                  <c:v>0.16292029999999999</c:v>
                </c:pt>
                <c:pt idx="351">
                  <c:v>0.15237000000000001</c:v>
                </c:pt>
                <c:pt idx="352">
                  <c:v>0.19424340000000001</c:v>
                </c:pt>
                <c:pt idx="353">
                  <c:v>0.1932422</c:v>
                </c:pt>
                <c:pt idx="354">
                  <c:v>0.20046649999999999</c:v>
                </c:pt>
                <c:pt idx="355">
                  <c:v>0.20465849999999999</c:v>
                </c:pt>
                <c:pt idx="356">
                  <c:v>0.19154370000000001</c:v>
                </c:pt>
                <c:pt idx="357">
                  <c:v>0.26824949999999997</c:v>
                </c:pt>
                <c:pt idx="358">
                  <c:v>0.26723789999999997</c:v>
                </c:pt>
                <c:pt idx="359">
                  <c:v>0.34500219999999998</c:v>
                </c:pt>
                <c:pt idx="360">
                  <c:v>0.35012169999999998</c:v>
                </c:pt>
                <c:pt idx="361">
                  <c:v>0.34313850000000001</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0.3656256</c:v>
                </c:pt>
                <c:pt idx="389">
                  <c:v>0.36267739999999998</c:v>
                </c:pt>
                <c:pt idx="390">
                  <c:v>0.34917569999999998</c:v>
                </c:pt>
                <c:pt idx="391">
                  <c:v>0.34332220000000002</c:v>
                </c:pt>
                <c:pt idx="392">
                  <c:v>0.34175559999999999</c:v>
                </c:pt>
                <c:pt idx="393">
                  <c:v>0.28814000000000001</c:v>
                </c:pt>
                <c:pt idx="394">
                  <c:v>0.3183279</c:v>
                </c:pt>
                <c:pt idx="395">
                  <c:v>0.33943119999999999</c:v>
                </c:pt>
                <c:pt idx="396">
                  <c:v>0.29263280000000003</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8.1311262999999995E-2</c:v>
                </c:pt>
                <c:pt idx="408">
                  <c:v>7.8185894000000006E-2</c:v>
                </c:pt>
                <c:pt idx="409">
                  <c:v>8.8196292999999995E-2</c:v>
                </c:pt>
                <c:pt idx="410">
                  <c:v>7.9187869999999994E-2</c:v>
                </c:pt>
                <c:pt idx="411">
                  <c:v>9.4267838000000007E-2</c:v>
                </c:pt>
                <c:pt idx="412">
                  <c:v>6.3665247999999994E-2</c:v>
                </c:pt>
                <c:pt idx="413">
                  <c:v>8.376538E-2</c:v>
                </c:pt>
                <c:pt idx="414">
                  <c:v>0.1089598</c:v>
                </c:pt>
                <c:pt idx="415">
                  <c:v>5.7014912000000001E-2</c:v>
                </c:pt>
                <c:pt idx="416">
                  <c:v>0.10996010000000001</c:v>
                </c:pt>
                <c:pt idx="417">
                  <c:v>6.6476248000000002E-2</c:v>
                </c:pt>
                <c:pt idx="418">
                  <c:v>9.7331113999999996E-2</c:v>
                </c:pt>
                <c:pt idx="419">
                  <c:v>0.1032971</c:v>
                </c:pt>
                <c:pt idx="420">
                  <c:v>9.9544569999999999E-2</c:v>
                </c:pt>
                <c:pt idx="421">
                  <c:v>9.6157476000000006E-2</c:v>
                </c:pt>
                <c:pt idx="422">
                  <c:v>6.8280174999999999E-2</c:v>
                </c:pt>
                <c:pt idx="423">
                  <c:v>9.6242353000000003E-2</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4.3792717000000002E-2</c:v>
                </c:pt>
                <c:pt idx="451">
                  <c:v>3.2113057E-2</c:v>
                </c:pt>
                <c:pt idx="452">
                  <c:v>8.9456811999999997E-2</c:v>
                </c:pt>
                <c:pt idx="453">
                  <c:v>9.8054170999999996E-2</c:v>
                </c:pt>
                <c:pt idx="454">
                  <c:v>8.1754937999999999E-2</c:v>
                </c:pt>
                <c:pt idx="455">
                  <c:v>0.1672807</c:v>
                </c:pt>
                <c:pt idx="456">
                  <c:v>0.16224350000000001</c:v>
                </c:pt>
                <c:pt idx="457">
                  <c:v>0.17576710000000001</c:v>
                </c:pt>
                <c:pt idx="458">
                  <c:v>0.1758806</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9.4098680000000004E-2</c:v>
                </c:pt>
                <c:pt idx="487">
                  <c:v>0.1176254</c:v>
                </c:pt>
                <c:pt idx="488">
                  <c:v>0.1584315</c:v>
                </c:pt>
                <c:pt idx="489">
                  <c:v>0.1531738</c:v>
                </c:pt>
                <c:pt idx="490">
                  <c:v>0.1637565</c:v>
                </c:pt>
                <c:pt idx="491">
                  <c:v>0.16694980000000001</c:v>
                </c:pt>
                <c:pt idx="492">
                  <c:v>0.15323300000000001</c:v>
                </c:pt>
                <c:pt idx="493">
                  <c:v>0.2310653</c:v>
                </c:pt>
                <c:pt idx="494">
                  <c:v>0.2358953</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0.12818389999999999</c:v>
                </c:pt>
                <c:pt idx="522">
                  <c:v>0.13400219999999999</c:v>
                </c:pt>
                <c:pt idx="523">
                  <c:v>0.1296929</c:v>
                </c:pt>
                <c:pt idx="524">
                  <c:v>0.2118987</c:v>
                </c:pt>
                <c:pt idx="525">
                  <c:v>0.2126352</c:v>
                </c:pt>
                <c:pt idx="526">
                  <c:v>0.22846949999999999</c:v>
                </c:pt>
                <c:pt idx="527">
                  <c:v>0.21853700000000001</c:v>
                </c:pt>
                <c:pt idx="528">
                  <c:v>0.2171324</c:v>
                </c:pt>
                <c:pt idx="529">
                  <c:v>0.26050620000000002</c:v>
                </c:pt>
                <c:pt idx="530">
                  <c:v>0.25433869999999997</c:v>
                </c:pt>
                <c:pt idx="531">
                  <c:v>9.9999997999999993E-3</c:v>
                </c:pt>
                <c:pt idx="532">
                  <c:v>9.9999997999999993E-3</c:v>
                </c:pt>
                <c:pt idx="533">
                  <c:v>0.1023247</c:v>
                </c:pt>
                <c:pt idx="534">
                  <c:v>0.1022306</c:v>
                </c:pt>
                <c:pt idx="535">
                  <c:v>0.1001804</c:v>
                </c:pt>
                <c:pt idx="536">
                  <c:v>9.0567022999999997E-2</c:v>
                </c:pt>
                <c:pt idx="537">
                  <c:v>6.9938636999999998E-2</c:v>
                </c:pt>
                <c:pt idx="538">
                  <c:v>0.1100923</c:v>
                </c:pt>
                <c:pt idx="539">
                  <c:v>0.1120886</c:v>
                </c:pt>
                <c:pt idx="540">
                  <c:v>0.1035369</c:v>
                </c:pt>
                <c:pt idx="541">
                  <c:v>0.17348859999999999</c:v>
                </c:pt>
                <c:pt idx="542">
                  <c:v>0.17611350000000001</c:v>
                </c:pt>
                <c:pt idx="543">
                  <c:v>0.20848720000000001</c:v>
                </c:pt>
                <c:pt idx="544">
                  <c:v>0.21021670000000001</c:v>
                </c:pt>
                <c:pt idx="545">
                  <c:v>0.22694890000000001</c:v>
                </c:pt>
                <c:pt idx="546">
                  <c:v>0.23167950000000001</c:v>
                </c:pt>
                <c:pt idx="547">
                  <c:v>0.22060350000000001</c:v>
                </c:pt>
                <c:pt idx="548">
                  <c:v>0.30749530000000003</c:v>
                </c:pt>
                <c:pt idx="549">
                  <c:v>0.29865409999999998</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8.6091696999999995E-2</c:v>
                </c:pt>
                <c:pt idx="575">
                  <c:v>9.0932242999999996E-2</c:v>
                </c:pt>
                <c:pt idx="576">
                  <c:v>0.16093350000000001</c:v>
                </c:pt>
                <c:pt idx="577">
                  <c:v>0.1681957</c:v>
                </c:pt>
                <c:pt idx="578">
                  <c:v>0.15659110000000001</c:v>
                </c:pt>
                <c:pt idx="579">
                  <c:v>0.23404079999999999</c:v>
                </c:pt>
                <c:pt idx="580">
                  <c:v>0.23411979999999999</c:v>
                </c:pt>
                <c:pt idx="581">
                  <c:v>0.2476833</c:v>
                </c:pt>
                <c:pt idx="582">
                  <c:v>0.2435271</c:v>
                </c:pt>
                <c:pt idx="583">
                  <c:v>0.27640510000000001</c:v>
                </c:pt>
                <c:pt idx="584">
                  <c:v>0.27601219999999999</c:v>
                </c:pt>
                <c:pt idx="585">
                  <c:v>0.24535779999999999</c:v>
                </c:pt>
                <c:pt idx="586">
                  <c:v>0.25068659999999998</c:v>
                </c:pt>
                <c:pt idx="587">
                  <c:v>0.24013509999999999</c:v>
                </c:pt>
                <c:pt idx="588">
                  <c:v>0.30602010000000002</c:v>
                </c:pt>
                <c:pt idx="589">
                  <c:v>0.28073959999999998</c:v>
                </c:pt>
                <c:pt idx="590">
                  <c:v>0.28192289999999998</c:v>
                </c:pt>
                <c:pt idx="591">
                  <c:v>0.2831342</c:v>
                </c:pt>
                <c:pt idx="592">
                  <c:v>0.2614668</c:v>
                </c:pt>
                <c:pt idx="593">
                  <c:v>0.31629220000000002</c:v>
                </c:pt>
                <c:pt idx="594">
                  <c:v>0.30202869999999998</c:v>
                </c:pt>
                <c:pt idx="595">
                  <c:v>0.37964979999999998</c:v>
                </c:pt>
                <c:pt idx="596">
                  <c:v>0.36751050000000002</c:v>
                </c:pt>
                <c:pt idx="597">
                  <c:v>0.37267349999999999</c:v>
                </c:pt>
                <c:pt idx="598">
                  <c:v>0.41344320000000001</c:v>
                </c:pt>
                <c:pt idx="599">
                  <c:v>0.40425719999999998</c:v>
                </c:pt>
                <c:pt idx="600">
                  <c:v>0.39664120000000003</c:v>
                </c:pt>
                <c:pt idx="601">
                  <c:v>0.38528089999999998</c:v>
                </c:pt>
                <c:pt idx="602">
                  <c:v>0.41581370000000001</c:v>
                </c:pt>
                <c:pt idx="603">
                  <c:v>0.40989100000000001</c:v>
                </c:pt>
                <c:pt idx="604">
                  <c:v>0.4049914</c:v>
                </c:pt>
                <c:pt idx="605">
                  <c:v>0.4458126</c:v>
                </c:pt>
                <c:pt idx="606">
                  <c:v>0.42868410000000001</c:v>
                </c:pt>
                <c:pt idx="607">
                  <c:v>0.43582009999999999</c:v>
                </c:pt>
                <c:pt idx="608">
                  <c:v>0.42293170000000002</c:v>
                </c:pt>
                <c:pt idx="609">
                  <c:v>0.42191020000000001</c:v>
                </c:pt>
                <c:pt idx="610">
                  <c:v>0.42946669999999998</c:v>
                </c:pt>
                <c:pt idx="611">
                  <c:v>0.43518790000000002</c:v>
                </c:pt>
                <c:pt idx="612">
                  <c:v>0.42108879999999999</c:v>
                </c:pt>
                <c:pt idx="613">
                  <c:v>0.3918896</c:v>
                </c:pt>
                <c:pt idx="614">
                  <c:v>0.41839890000000002</c:v>
                </c:pt>
                <c:pt idx="615">
                  <c:v>0.40371639999999998</c:v>
                </c:pt>
                <c:pt idx="616">
                  <c:v>0.42723509999999998</c:v>
                </c:pt>
                <c:pt idx="617">
                  <c:v>0.43422500000000003</c:v>
                </c:pt>
                <c:pt idx="618">
                  <c:v>0.43369029999999997</c:v>
                </c:pt>
                <c:pt idx="619">
                  <c:v>0.4407257</c:v>
                </c:pt>
                <c:pt idx="620">
                  <c:v>0.41269450000000002</c:v>
                </c:pt>
                <c:pt idx="621">
                  <c:v>0.45094859999999998</c:v>
                </c:pt>
                <c:pt idx="622">
                  <c:v>0.45863880000000001</c:v>
                </c:pt>
                <c:pt idx="623">
                  <c:v>0.48104799999999998</c:v>
                </c:pt>
                <c:pt idx="624">
                  <c:v>0.4976585</c:v>
                </c:pt>
                <c:pt idx="625">
                  <c:v>0.47721239999999998</c:v>
                </c:pt>
                <c:pt idx="626">
                  <c:v>0.4470788</c:v>
                </c:pt>
                <c:pt idx="627">
                  <c:v>0.44752389999999997</c:v>
                </c:pt>
                <c:pt idx="628">
                  <c:v>0.44766590000000001</c:v>
                </c:pt>
                <c:pt idx="629">
                  <c:v>0.46221859999999998</c:v>
                </c:pt>
                <c:pt idx="630">
                  <c:v>0.46225159999999998</c:v>
                </c:pt>
                <c:pt idx="631">
                  <c:v>0.48763519999999999</c:v>
                </c:pt>
                <c:pt idx="632">
                  <c:v>0.47464129999999999</c:v>
                </c:pt>
                <c:pt idx="633">
                  <c:v>0.48627910000000002</c:v>
                </c:pt>
                <c:pt idx="634">
                  <c:v>0.54952780000000001</c:v>
                </c:pt>
                <c:pt idx="635">
                  <c:v>0.56953200000000004</c:v>
                </c:pt>
                <c:pt idx="636">
                  <c:v>0.72973129999999997</c:v>
                </c:pt>
                <c:pt idx="637">
                  <c:v>0.72903569999999995</c:v>
                </c:pt>
                <c:pt idx="638">
                  <c:v>0.92661919999999998</c:v>
                </c:pt>
                <c:pt idx="639">
                  <c:v>0.89113410000000004</c:v>
                </c:pt>
              </c:numCache>
            </c:numRef>
          </c:yVal>
          <c:smooth val="0"/>
          <c:extLst>
            <c:ext xmlns:c16="http://schemas.microsoft.com/office/drawing/2014/chart" uri="{C3380CC4-5D6E-409C-BE32-E72D297353CC}">
              <c16:uniqueId val="{00000000-E917-46B6-9F83-80C1F809EAF5}"/>
            </c:ext>
          </c:extLst>
        </c:ser>
        <c:ser>
          <c:idx val="1"/>
          <c:order val="1"/>
          <c:tx>
            <c:v>AMR5</c:v>
          </c:tx>
          <c:spPr>
            <a:ln w="19050" cap="rnd">
              <a:solidFill>
                <a:schemeClr val="accent1">
                  <a:lumMod val="60000"/>
                  <a:lumOff val="40000"/>
                </a:schemeClr>
              </a:solidFill>
              <a:round/>
            </a:ln>
            <a:effectLst/>
          </c:spPr>
          <c:marker>
            <c:symbol val="none"/>
          </c:marker>
          <c:xVal>
            <c:numRef>
              <c:f>Sheet6!$AC$1:$AC$640</c:f>
              <c:numCache>
                <c:formatCode>General</c:formatCode>
                <c:ptCount val="640"/>
                <c:pt idx="0">
                  <c:v>2.1875</c:v>
                </c:pt>
                <c:pt idx="1">
                  <c:v>6.5625</c:v>
                </c:pt>
                <c:pt idx="2">
                  <c:v>10.9375</c:v>
                </c:pt>
                <c:pt idx="3">
                  <c:v>15.3125</c:v>
                </c:pt>
                <c:pt idx="4">
                  <c:v>19.6875</c:v>
                </c:pt>
                <c:pt idx="5">
                  <c:v>24.0625</c:v>
                </c:pt>
                <c:pt idx="6">
                  <c:v>28.4375</c:v>
                </c:pt>
                <c:pt idx="7">
                  <c:v>32.8125</c:v>
                </c:pt>
                <c:pt idx="8">
                  <c:v>37.1875</c:v>
                </c:pt>
                <c:pt idx="9">
                  <c:v>41.5625</c:v>
                </c:pt>
                <c:pt idx="10">
                  <c:v>45.9375</c:v>
                </c:pt>
                <c:pt idx="11">
                  <c:v>50.3125</c:v>
                </c:pt>
                <c:pt idx="12">
                  <c:v>54.6875</c:v>
                </c:pt>
                <c:pt idx="13">
                  <c:v>59.0625</c:v>
                </c:pt>
                <c:pt idx="14">
                  <c:v>63.4375</c:v>
                </c:pt>
                <c:pt idx="15">
                  <c:v>67.8125</c:v>
                </c:pt>
                <c:pt idx="16">
                  <c:v>72.1875</c:v>
                </c:pt>
                <c:pt idx="17">
                  <c:v>76.5625</c:v>
                </c:pt>
                <c:pt idx="18">
                  <c:v>80.9375</c:v>
                </c:pt>
                <c:pt idx="19">
                  <c:v>85.3125</c:v>
                </c:pt>
                <c:pt idx="20">
                  <c:v>89.6875</c:v>
                </c:pt>
                <c:pt idx="21">
                  <c:v>94.0625</c:v>
                </c:pt>
                <c:pt idx="22">
                  <c:v>98.4375</c:v>
                </c:pt>
                <c:pt idx="23">
                  <c:v>102.8125</c:v>
                </c:pt>
                <c:pt idx="24">
                  <c:v>107.1875</c:v>
                </c:pt>
                <c:pt idx="25">
                  <c:v>111.5625</c:v>
                </c:pt>
                <c:pt idx="26">
                  <c:v>115.9375</c:v>
                </c:pt>
                <c:pt idx="27">
                  <c:v>120.3125</c:v>
                </c:pt>
                <c:pt idx="28">
                  <c:v>124.6875</c:v>
                </c:pt>
                <c:pt idx="29">
                  <c:v>129.0625</c:v>
                </c:pt>
                <c:pt idx="30">
                  <c:v>133.4375</c:v>
                </c:pt>
                <c:pt idx="31">
                  <c:v>137.8125</c:v>
                </c:pt>
                <c:pt idx="32">
                  <c:v>142.1875</c:v>
                </c:pt>
                <c:pt idx="33">
                  <c:v>146.5625</c:v>
                </c:pt>
                <c:pt idx="34">
                  <c:v>150.9375</c:v>
                </c:pt>
                <c:pt idx="35">
                  <c:v>155.3125</c:v>
                </c:pt>
                <c:pt idx="36">
                  <c:v>159.6875</c:v>
                </c:pt>
                <c:pt idx="37">
                  <c:v>164.0625</c:v>
                </c:pt>
                <c:pt idx="38">
                  <c:v>168.4375</c:v>
                </c:pt>
                <c:pt idx="39">
                  <c:v>172.8125</c:v>
                </c:pt>
                <c:pt idx="40">
                  <c:v>177.1875</c:v>
                </c:pt>
                <c:pt idx="41">
                  <c:v>181.5625</c:v>
                </c:pt>
                <c:pt idx="42">
                  <c:v>185.9375</c:v>
                </c:pt>
                <c:pt idx="43">
                  <c:v>190.3125</c:v>
                </c:pt>
                <c:pt idx="44">
                  <c:v>194.6875</c:v>
                </c:pt>
                <c:pt idx="45">
                  <c:v>199.0625</c:v>
                </c:pt>
                <c:pt idx="46">
                  <c:v>203.4375</c:v>
                </c:pt>
                <c:pt idx="47">
                  <c:v>207.8125</c:v>
                </c:pt>
                <c:pt idx="48">
                  <c:v>212.1875</c:v>
                </c:pt>
                <c:pt idx="49">
                  <c:v>216.5625</c:v>
                </c:pt>
                <c:pt idx="50">
                  <c:v>220.9375</c:v>
                </c:pt>
                <c:pt idx="51">
                  <c:v>225.3125</c:v>
                </c:pt>
                <c:pt idx="52">
                  <c:v>229.6875</c:v>
                </c:pt>
                <c:pt idx="53">
                  <c:v>234.0625</c:v>
                </c:pt>
                <c:pt idx="54">
                  <c:v>238.4375</c:v>
                </c:pt>
                <c:pt idx="55">
                  <c:v>242.8125</c:v>
                </c:pt>
                <c:pt idx="56">
                  <c:v>247.1875</c:v>
                </c:pt>
                <c:pt idx="57">
                  <c:v>251.5625</c:v>
                </c:pt>
                <c:pt idx="58">
                  <c:v>255.9375</c:v>
                </c:pt>
                <c:pt idx="59">
                  <c:v>260.3125</c:v>
                </c:pt>
                <c:pt idx="60">
                  <c:v>264.6875</c:v>
                </c:pt>
                <c:pt idx="61">
                  <c:v>269.0625</c:v>
                </c:pt>
                <c:pt idx="62">
                  <c:v>273.4375</c:v>
                </c:pt>
                <c:pt idx="63">
                  <c:v>277.8125</c:v>
                </c:pt>
                <c:pt idx="64">
                  <c:v>282.1875</c:v>
                </c:pt>
                <c:pt idx="65">
                  <c:v>286.5625</c:v>
                </c:pt>
                <c:pt idx="66">
                  <c:v>290.9375</c:v>
                </c:pt>
                <c:pt idx="67">
                  <c:v>295.3125</c:v>
                </c:pt>
                <c:pt idx="68">
                  <c:v>299.6875</c:v>
                </c:pt>
                <c:pt idx="69">
                  <c:v>304.0625</c:v>
                </c:pt>
                <c:pt idx="70">
                  <c:v>308.4375</c:v>
                </c:pt>
                <c:pt idx="71">
                  <c:v>312.8125</c:v>
                </c:pt>
                <c:pt idx="72">
                  <c:v>317.1875</c:v>
                </c:pt>
                <c:pt idx="73">
                  <c:v>321.5625</c:v>
                </c:pt>
                <c:pt idx="74">
                  <c:v>325.9375</c:v>
                </c:pt>
                <c:pt idx="75">
                  <c:v>330.3125</c:v>
                </c:pt>
                <c:pt idx="76">
                  <c:v>334.6875</c:v>
                </c:pt>
                <c:pt idx="77">
                  <c:v>339.0625</c:v>
                </c:pt>
                <c:pt idx="78">
                  <c:v>343.4375</c:v>
                </c:pt>
                <c:pt idx="79">
                  <c:v>347.8125</c:v>
                </c:pt>
                <c:pt idx="80">
                  <c:v>352.1875</c:v>
                </c:pt>
                <c:pt idx="81">
                  <c:v>356.5625</c:v>
                </c:pt>
                <c:pt idx="82">
                  <c:v>360.9375</c:v>
                </c:pt>
                <c:pt idx="83">
                  <c:v>365.3125</c:v>
                </c:pt>
                <c:pt idx="84">
                  <c:v>369.6875</c:v>
                </c:pt>
                <c:pt idx="85">
                  <c:v>374.0625</c:v>
                </c:pt>
                <c:pt idx="86">
                  <c:v>378.4375</c:v>
                </c:pt>
                <c:pt idx="87">
                  <c:v>382.8125</c:v>
                </c:pt>
                <c:pt idx="88">
                  <c:v>387.1875</c:v>
                </c:pt>
                <c:pt idx="89">
                  <c:v>391.5625</c:v>
                </c:pt>
                <c:pt idx="90">
                  <c:v>395.9375</c:v>
                </c:pt>
                <c:pt idx="91">
                  <c:v>400.3125</c:v>
                </c:pt>
                <c:pt idx="92">
                  <c:v>404.6875</c:v>
                </c:pt>
                <c:pt idx="93">
                  <c:v>409.0625</c:v>
                </c:pt>
                <c:pt idx="94">
                  <c:v>413.4375</c:v>
                </c:pt>
                <c:pt idx="95">
                  <c:v>417.8125</c:v>
                </c:pt>
                <c:pt idx="96">
                  <c:v>422.1875</c:v>
                </c:pt>
                <c:pt idx="97">
                  <c:v>426.5625</c:v>
                </c:pt>
                <c:pt idx="98">
                  <c:v>430.9375</c:v>
                </c:pt>
                <c:pt idx="99">
                  <c:v>435.3125</c:v>
                </c:pt>
                <c:pt idx="100">
                  <c:v>439.6875</c:v>
                </c:pt>
                <c:pt idx="101">
                  <c:v>444.0625</c:v>
                </c:pt>
                <c:pt idx="102">
                  <c:v>448.4375</c:v>
                </c:pt>
                <c:pt idx="103">
                  <c:v>452.8125</c:v>
                </c:pt>
                <c:pt idx="104">
                  <c:v>457.1875</c:v>
                </c:pt>
                <c:pt idx="105">
                  <c:v>461.5625</c:v>
                </c:pt>
                <c:pt idx="106">
                  <c:v>465.9375</c:v>
                </c:pt>
                <c:pt idx="107">
                  <c:v>470.3125</c:v>
                </c:pt>
                <c:pt idx="108">
                  <c:v>474.6875</c:v>
                </c:pt>
                <c:pt idx="109">
                  <c:v>479.0625</c:v>
                </c:pt>
                <c:pt idx="110">
                  <c:v>483.4375</c:v>
                </c:pt>
                <c:pt idx="111">
                  <c:v>487.8125</c:v>
                </c:pt>
                <c:pt idx="112">
                  <c:v>492.1875</c:v>
                </c:pt>
                <c:pt idx="113">
                  <c:v>496.5625</c:v>
                </c:pt>
                <c:pt idx="114">
                  <c:v>500.9375</c:v>
                </c:pt>
                <c:pt idx="115">
                  <c:v>505.3125</c:v>
                </c:pt>
                <c:pt idx="116">
                  <c:v>509.6875</c:v>
                </c:pt>
                <c:pt idx="117">
                  <c:v>514.0625</c:v>
                </c:pt>
                <c:pt idx="118">
                  <c:v>518.4375</c:v>
                </c:pt>
                <c:pt idx="119">
                  <c:v>522.8125</c:v>
                </c:pt>
                <c:pt idx="120">
                  <c:v>527.1875</c:v>
                </c:pt>
                <c:pt idx="121">
                  <c:v>531.5625</c:v>
                </c:pt>
                <c:pt idx="122">
                  <c:v>535.9375</c:v>
                </c:pt>
                <c:pt idx="123">
                  <c:v>540.3125</c:v>
                </c:pt>
                <c:pt idx="124">
                  <c:v>544.6875</c:v>
                </c:pt>
                <c:pt idx="125">
                  <c:v>549.0625</c:v>
                </c:pt>
                <c:pt idx="126">
                  <c:v>553.4375</c:v>
                </c:pt>
                <c:pt idx="127">
                  <c:v>557.8125</c:v>
                </c:pt>
                <c:pt idx="128">
                  <c:v>562.1875</c:v>
                </c:pt>
                <c:pt idx="129">
                  <c:v>566.5625</c:v>
                </c:pt>
                <c:pt idx="130">
                  <c:v>570.9375</c:v>
                </c:pt>
                <c:pt idx="131">
                  <c:v>575.3125</c:v>
                </c:pt>
                <c:pt idx="132">
                  <c:v>579.6875</c:v>
                </c:pt>
                <c:pt idx="133">
                  <c:v>584.0625</c:v>
                </c:pt>
                <c:pt idx="134">
                  <c:v>588.4375</c:v>
                </c:pt>
                <c:pt idx="135">
                  <c:v>592.8125</c:v>
                </c:pt>
                <c:pt idx="136">
                  <c:v>597.1875</c:v>
                </c:pt>
                <c:pt idx="137">
                  <c:v>601.5625</c:v>
                </c:pt>
                <c:pt idx="138">
                  <c:v>605.9375</c:v>
                </c:pt>
                <c:pt idx="139">
                  <c:v>610.3125</c:v>
                </c:pt>
                <c:pt idx="140">
                  <c:v>614.6875</c:v>
                </c:pt>
                <c:pt idx="141">
                  <c:v>619.0625</c:v>
                </c:pt>
                <c:pt idx="142">
                  <c:v>623.4375</c:v>
                </c:pt>
                <c:pt idx="143">
                  <c:v>627.8125</c:v>
                </c:pt>
                <c:pt idx="144">
                  <c:v>632.1875</c:v>
                </c:pt>
                <c:pt idx="145">
                  <c:v>636.5625</c:v>
                </c:pt>
                <c:pt idx="146">
                  <c:v>640.9375</c:v>
                </c:pt>
                <c:pt idx="147">
                  <c:v>645.3125</c:v>
                </c:pt>
                <c:pt idx="148">
                  <c:v>649.6875</c:v>
                </c:pt>
                <c:pt idx="149">
                  <c:v>654.0625</c:v>
                </c:pt>
                <c:pt idx="150">
                  <c:v>658.4375</c:v>
                </c:pt>
                <c:pt idx="151">
                  <c:v>662.8125</c:v>
                </c:pt>
                <c:pt idx="152">
                  <c:v>667.1875</c:v>
                </c:pt>
                <c:pt idx="153">
                  <c:v>671.5625</c:v>
                </c:pt>
                <c:pt idx="154">
                  <c:v>675.9375</c:v>
                </c:pt>
                <c:pt idx="155">
                  <c:v>680.3125</c:v>
                </c:pt>
                <c:pt idx="156">
                  <c:v>684.6875</c:v>
                </c:pt>
                <c:pt idx="157">
                  <c:v>689.0625</c:v>
                </c:pt>
                <c:pt idx="158">
                  <c:v>693.4375</c:v>
                </c:pt>
                <c:pt idx="159">
                  <c:v>697.8125</c:v>
                </c:pt>
                <c:pt idx="160">
                  <c:v>702.1875</c:v>
                </c:pt>
                <c:pt idx="161">
                  <c:v>706.5625</c:v>
                </c:pt>
                <c:pt idx="162">
                  <c:v>710.9375</c:v>
                </c:pt>
                <c:pt idx="163">
                  <c:v>715.3125</c:v>
                </c:pt>
                <c:pt idx="164">
                  <c:v>719.6875</c:v>
                </c:pt>
                <c:pt idx="165">
                  <c:v>724.0625</c:v>
                </c:pt>
                <c:pt idx="166">
                  <c:v>728.4375</c:v>
                </c:pt>
                <c:pt idx="167">
                  <c:v>732.8125</c:v>
                </c:pt>
                <c:pt idx="168">
                  <c:v>737.1875</c:v>
                </c:pt>
                <c:pt idx="169">
                  <c:v>741.5625</c:v>
                </c:pt>
                <c:pt idx="170">
                  <c:v>745.9375</c:v>
                </c:pt>
                <c:pt idx="171">
                  <c:v>750.3125</c:v>
                </c:pt>
                <c:pt idx="172">
                  <c:v>754.6875</c:v>
                </c:pt>
                <c:pt idx="173">
                  <c:v>759.0625</c:v>
                </c:pt>
                <c:pt idx="174">
                  <c:v>763.4375</c:v>
                </c:pt>
                <c:pt idx="175">
                  <c:v>767.8125</c:v>
                </c:pt>
                <c:pt idx="176">
                  <c:v>772.1875</c:v>
                </c:pt>
                <c:pt idx="177">
                  <c:v>776.5625</c:v>
                </c:pt>
                <c:pt idx="178">
                  <c:v>780.9375</c:v>
                </c:pt>
                <c:pt idx="179">
                  <c:v>785.3125</c:v>
                </c:pt>
                <c:pt idx="180">
                  <c:v>789.6875</c:v>
                </c:pt>
                <c:pt idx="181">
                  <c:v>794.0625</c:v>
                </c:pt>
                <c:pt idx="182">
                  <c:v>798.4375</c:v>
                </c:pt>
                <c:pt idx="183">
                  <c:v>802.8125</c:v>
                </c:pt>
                <c:pt idx="184">
                  <c:v>807.1875</c:v>
                </c:pt>
                <c:pt idx="185">
                  <c:v>811.5625</c:v>
                </c:pt>
                <c:pt idx="186">
                  <c:v>815.9375</c:v>
                </c:pt>
                <c:pt idx="187">
                  <c:v>820.3125</c:v>
                </c:pt>
                <c:pt idx="188">
                  <c:v>824.6875</c:v>
                </c:pt>
                <c:pt idx="189">
                  <c:v>829.0625</c:v>
                </c:pt>
                <c:pt idx="190">
                  <c:v>833.4375</c:v>
                </c:pt>
                <c:pt idx="191">
                  <c:v>837.8125</c:v>
                </c:pt>
                <c:pt idx="192">
                  <c:v>842.1875</c:v>
                </c:pt>
                <c:pt idx="193">
                  <c:v>846.5625</c:v>
                </c:pt>
                <c:pt idx="194">
                  <c:v>850.9375</c:v>
                </c:pt>
                <c:pt idx="195">
                  <c:v>855.3125</c:v>
                </c:pt>
                <c:pt idx="196">
                  <c:v>859.6875</c:v>
                </c:pt>
                <c:pt idx="197">
                  <c:v>864.0625</c:v>
                </c:pt>
                <c:pt idx="198">
                  <c:v>868.4375</c:v>
                </c:pt>
                <c:pt idx="199">
                  <c:v>872.8125</c:v>
                </c:pt>
                <c:pt idx="200">
                  <c:v>877.1875</c:v>
                </c:pt>
                <c:pt idx="201">
                  <c:v>881.5625</c:v>
                </c:pt>
                <c:pt idx="202">
                  <c:v>885.9375</c:v>
                </c:pt>
                <c:pt idx="203">
                  <c:v>890.3125</c:v>
                </c:pt>
                <c:pt idx="204">
                  <c:v>894.6875</c:v>
                </c:pt>
                <c:pt idx="205">
                  <c:v>899.0625</c:v>
                </c:pt>
                <c:pt idx="206">
                  <c:v>903.4375</c:v>
                </c:pt>
                <c:pt idx="207">
                  <c:v>907.8125</c:v>
                </c:pt>
                <c:pt idx="208">
                  <c:v>912.1875</c:v>
                </c:pt>
                <c:pt idx="209">
                  <c:v>916.5625</c:v>
                </c:pt>
                <c:pt idx="210">
                  <c:v>920.9375</c:v>
                </c:pt>
                <c:pt idx="211">
                  <c:v>925.3125</c:v>
                </c:pt>
                <c:pt idx="212">
                  <c:v>929.6875</c:v>
                </c:pt>
                <c:pt idx="213">
                  <c:v>934.0625</c:v>
                </c:pt>
                <c:pt idx="214">
                  <c:v>938.4375</c:v>
                </c:pt>
                <c:pt idx="215">
                  <c:v>942.8125</c:v>
                </c:pt>
                <c:pt idx="216">
                  <c:v>947.1875</c:v>
                </c:pt>
                <c:pt idx="217">
                  <c:v>951.5625</c:v>
                </c:pt>
                <c:pt idx="218">
                  <c:v>955.9375</c:v>
                </c:pt>
                <c:pt idx="219">
                  <c:v>960.3125</c:v>
                </c:pt>
                <c:pt idx="220">
                  <c:v>964.6875</c:v>
                </c:pt>
                <c:pt idx="221">
                  <c:v>969.0625</c:v>
                </c:pt>
                <c:pt idx="222">
                  <c:v>973.4375</c:v>
                </c:pt>
                <c:pt idx="223">
                  <c:v>977.8125</c:v>
                </c:pt>
                <c:pt idx="224">
                  <c:v>982.1875</c:v>
                </c:pt>
                <c:pt idx="225">
                  <c:v>986.5625</c:v>
                </c:pt>
                <c:pt idx="226">
                  <c:v>990.9375</c:v>
                </c:pt>
                <c:pt idx="227">
                  <c:v>995.3125</c:v>
                </c:pt>
                <c:pt idx="228">
                  <c:v>999.6875</c:v>
                </c:pt>
                <c:pt idx="229">
                  <c:v>1004.0625</c:v>
                </c:pt>
                <c:pt idx="230">
                  <c:v>1008.4375</c:v>
                </c:pt>
                <c:pt idx="231">
                  <c:v>1012.8125</c:v>
                </c:pt>
                <c:pt idx="232">
                  <c:v>1017.1875</c:v>
                </c:pt>
                <c:pt idx="233">
                  <c:v>1021.5625</c:v>
                </c:pt>
                <c:pt idx="234">
                  <c:v>1025.9375</c:v>
                </c:pt>
                <c:pt idx="235">
                  <c:v>1030.3125</c:v>
                </c:pt>
                <c:pt idx="236">
                  <c:v>1034.6875</c:v>
                </c:pt>
                <c:pt idx="237">
                  <c:v>1039.0625</c:v>
                </c:pt>
                <c:pt idx="238">
                  <c:v>1043.4375</c:v>
                </c:pt>
                <c:pt idx="239">
                  <c:v>1047.8125</c:v>
                </c:pt>
                <c:pt idx="240">
                  <c:v>1052.1875</c:v>
                </c:pt>
                <c:pt idx="241">
                  <c:v>1056.5625</c:v>
                </c:pt>
                <c:pt idx="242">
                  <c:v>1060.9375</c:v>
                </c:pt>
                <c:pt idx="243">
                  <c:v>1065.3125</c:v>
                </c:pt>
                <c:pt idx="244">
                  <c:v>1069.6875</c:v>
                </c:pt>
                <c:pt idx="245">
                  <c:v>1074.0625</c:v>
                </c:pt>
                <c:pt idx="246">
                  <c:v>1078.4375</c:v>
                </c:pt>
                <c:pt idx="247">
                  <c:v>1082.8125</c:v>
                </c:pt>
                <c:pt idx="248">
                  <c:v>1087.1875</c:v>
                </c:pt>
                <c:pt idx="249">
                  <c:v>1091.5625</c:v>
                </c:pt>
                <c:pt idx="250">
                  <c:v>1095.9375</c:v>
                </c:pt>
                <c:pt idx="251">
                  <c:v>1100.3125</c:v>
                </c:pt>
                <c:pt idx="252">
                  <c:v>1104.6875</c:v>
                </c:pt>
                <c:pt idx="253">
                  <c:v>1109.0625</c:v>
                </c:pt>
                <c:pt idx="254">
                  <c:v>1113.4375</c:v>
                </c:pt>
                <c:pt idx="255">
                  <c:v>1117.8125</c:v>
                </c:pt>
                <c:pt idx="256">
                  <c:v>1122.1875</c:v>
                </c:pt>
                <c:pt idx="257">
                  <c:v>1126.5625</c:v>
                </c:pt>
                <c:pt idx="258">
                  <c:v>1130.9375</c:v>
                </c:pt>
                <c:pt idx="259">
                  <c:v>1135.3125</c:v>
                </c:pt>
                <c:pt idx="260">
                  <c:v>1139.6875</c:v>
                </c:pt>
                <c:pt idx="261">
                  <c:v>1144.0625</c:v>
                </c:pt>
                <c:pt idx="262">
                  <c:v>1148.4375</c:v>
                </c:pt>
                <c:pt idx="263">
                  <c:v>1152.8125</c:v>
                </c:pt>
                <c:pt idx="264">
                  <c:v>1157.1875</c:v>
                </c:pt>
                <c:pt idx="265">
                  <c:v>1161.5625</c:v>
                </c:pt>
                <c:pt idx="266">
                  <c:v>1165.9375</c:v>
                </c:pt>
                <c:pt idx="267">
                  <c:v>1170.3125</c:v>
                </c:pt>
                <c:pt idx="268">
                  <c:v>1174.6875</c:v>
                </c:pt>
                <c:pt idx="269">
                  <c:v>1179.0625</c:v>
                </c:pt>
                <c:pt idx="270">
                  <c:v>1183.4375</c:v>
                </c:pt>
                <c:pt idx="271">
                  <c:v>1187.8125</c:v>
                </c:pt>
                <c:pt idx="272">
                  <c:v>1192.1875</c:v>
                </c:pt>
                <c:pt idx="273">
                  <c:v>1196.5625</c:v>
                </c:pt>
                <c:pt idx="274">
                  <c:v>1200.9375</c:v>
                </c:pt>
                <c:pt idx="275">
                  <c:v>1205.3125</c:v>
                </c:pt>
                <c:pt idx="276">
                  <c:v>1209.6875</c:v>
                </c:pt>
                <c:pt idx="277">
                  <c:v>1214.0625</c:v>
                </c:pt>
                <c:pt idx="278">
                  <c:v>1218.4375</c:v>
                </c:pt>
                <c:pt idx="279">
                  <c:v>1222.8125</c:v>
                </c:pt>
                <c:pt idx="280">
                  <c:v>1227.1875</c:v>
                </c:pt>
                <c:pt idx="281">
                  <c:v>1231.5625</c:v>
                </c:pt>
                <c:pt idx="282">
                  <c:v>1235.9375</c:v>
                </c:pt>
                <c:pt idx="283">
                  <c:v>1240.3125</c:v>
                </c:pt>
                <c:pt idx="284">
                  <c:v>1244.6875</c:v>
                </c:pt>
                <c:pt idx="285">
                  <c:v>1249.0625</c:v>
                </c:pt>
                <c:pt idx="286">
                  <c:v>1253.4375</c:v>
                </c:pt>
                <c:pt idx="287">
                  <c:v>1257.8125</c:v>
                </c:pt>
                <c:pt idx="288">
                  <c:v>1262.1875</c:v>
                </c:pt>
                <c:pt idx="289">
                  <c:v>1266.5625</c:v>
                </c:pt>
                <c:pt idx="290">
                  <c:v>1270.9375</c:v>
                </c:pt>
                <c:pt idx="291">
                  <c:v>1275.3125</c:v>
                </c:pt>
                <c:pt idx="292">
                  <c:v>1279.6875</c:v>
                </c:pt>
                <c:pt idx="293">
                  <c:v>1284.0625</c:v>
                </c:pt>
                <c:pt idx="294">
                  <c:v>1288.4375</c:v>
                </c:pt>
                <c:pt idx="295">
                  <c:v>1292.8125</c:v>
                </c:pt>
                <c:pt idx="296">
                  <c:v>1297.1875</c:v>
                </c:pt>
                <c:pt idx="297">
                  <c:v>1301.5625</c:v>
                </c:pt>
                <c:pt idx="298">
                  <c:v>1305.9375</c:v>
                </c:pt>
                <c:pt idx="299">
                  <c:v>1310.3125</c:v>
                </c:pt>
                <c:pt idx="300">
                  <c:v>1314.6875</c:v>
                </c:pt>
                <c:pt idx="301">
                  <c:v>1319.0625</c:v>
                </c:pt>
                <c:pt idx="302">
                  <c:v>1323.4375</c:v>
                </c:pt>
                <c:pt idx="303">
                  <c:v>1327.8125</c:v>
                </c:pt>
                <c:pt idx="304">
                  <c:v>1332.1875</c:v>
                </c:pt>
                <c:pt idx="305">
                  <c:v>1336.5625</c:v>
                </c:pt>
                <c:pt idx="306">
                  <c:v>1340.9375</c:v>
                </c:pt>
                <c:pt idx="307">
                  <c:v>1345.3125</c:v>
                </c:pt>
                <c:pt idx="308">
                  <c:v>1349.6875</c:v>
                </c:pt>
                <c:pt idx="309">
                  <c:v>1354.0625</c:v>
                </c:pt>
                <c:pt idx="310">
                  <c:v>1358.4375</c:v>
                </c:pt>
                <c:pt idx="311">
                  <c:v>1362.8125</c:v>
                </c:pt>
                <c:pt idx="312">
                  <c:v>1367.1875</c:v>
                </c:pt>
                <c:pt idx="313">
                  <c:v>1371.5625</c:v>
                </c:pt>
                <c:pt idx="314">
                  <c:v>1375.9375</c:v>
                </c:pt>
                <c:pt idx="315">
                  <c:v>1380.3125</c:v>
                </c:pt>
                <c:pt idx="316">
                  <c:v>1384.6875</c:v>
                </c:pt>
                <c:pt idx="317">
                  <c:v>1389.0625</c:v>
                </c:pt>
                <c:pt idx="318">
                  <c:v>1393.4375</c:v>
                </c:pt>
                <c:pt idx="319">
                  <c:v>1397.8125</c:v>
                </c:pt>
                <c:pt idx="320">
                  <c:v>1402.1875</c:v>
                </c:pt>
                <c:pt idx="321">
                  <c:v>1406.5625</c:v>
                </c:pt>
                <c:pt idx="322">
                  <c:v>1410.9375</c:v>
                </c:pt>
                <c:pt idx="323">
                  <c:v>1415.3125</c:v>
                </c:pt>
                <c:pt idx="324">
                  <c:v>1419.6875</c:v>
                </c:pt>
                <c:pt idx="325">
                  <c:v>1424.0625</c:v>
                </c:pt>
                <c:pt idx="326">
                  <c:v>1428.4375</c:v>
                </c:pt>
                <c:pt idx="327">
                  <c:v>1432.8125</c:v>
                </c:pt>
                <c:pt idx="328">
                  <c:v>1437.1875</c:v>
                </c:pt>
                <c:pt idx="329">
                  <c:v>1441.5625</c:v>
                </c:pt>
                <c:pt idx="330">
                  <c:v>1445.9375</c:v>
                </c:pt>
                <c:pt idx="331">
                  <c:v>1450.3125</c:v>
                </c:pt>
                <c:pt idx="332">
                  <c:v>1454.6875</c:v>
                </c:pt>
                <c:pt idx="333">
                  <c:v>1459.0625</c:v>
                </c:pt>
                <c:pt idx="334">
                  <c:v>1463.4375</c:v>
                </c:pt>
                <c:pt idx="335">
                  <c:v>1467.8125</c:v>
                </c:pt>
                <c:pt idx="336">
                  <c:v>1472.1875</c:v>
                </c:pt>
                <c:pt idx="337">
                  <c:v>1476.5625</c:v>
                </c:pt>
                <c:pt idx="338">
                  <c:v>1480.9375</c:v>
                </c:pt>
                <c:pt idx="339">
                  <c:v>1485.3125</c:v>
                </c:pt>
                <c:pt idx="340">
                  <c:v>1489.6875</c:v>
                </c:pt>
                <c:pt idx="341">
                  <c:v>1494.0625</c:v>
                </c:pt>
                <c:pt idx="342">
                  <c:v>1498.4375</c:v>
                </c:pt>
                <c:pt idx="343">
                  <c:v>1502.8125</c:v>
                </c:pt>
                <c:pt idx="344">
                  <c:v>1507.1875</c:v>
                </c:pt>
                <c:pt idx="345">
                  <c:v>1511.5625</c:v>
                </c:pt>
                <c:pt idx="346">
                  <c:v>1515.9375</c:v>
                </c:pt>
                <c:pt idx="347">
                  <c:v>1520.3125</c:v>
                </c:pt>
                <c:pt idx="348">
                  <c:v>1524.6875</c:v>
                </c:pt>
                <c:pt idx="349">
                  <c:v>1529.0625</c:v>
                </c:pt>
                <c:pt idx="350">
                  <c:v>1533.4375</c:v>
                </c:pt>
                <c:pt idx="351">
                  <c:v>1537.8125</c:v>
                </c:pt>
                <c:pt idx="352">
                  <c:v>1542.1875</c:v>
                </c:pt>
                <c:pt idx="353">
                  <c:v>1546.5625</c:v>
                </c:pt>
                <c:pt idx="354">
                  <c:v>1550.9375</c:v>
                </c:pt>
                <c:pt idx="355">
                  <c:v>1555.3125</c:v>
                </c:pt>
                <c:pt idx="356">
                  <c:v>1559.6875</c:v>
                </c:pt>
                <c:pt idx="357">
                  <c:v>1564.0625</c:v>
                </c:pt>
                <c:pt idx="358">
                  <c:v>1568.4375</c:v>
                </c:pt>
                <c:pt idx="359">
                  <c:v>1572.8125</c:v>
                </c:pt>
                <c:pt idx="360">
                  <c:v>1577.1875</c:v>
                </c:pt>
                <c:pt idx="361">
                  <c:v>1581.5625</c:v>
                </c:pt>
                <c:pt idx="362">
                  <c:v>1585.9375</c:v>
                </c:pt>
                <c:pt idx="363">
                  <c:v>1590.3125</c:v>
                </c:pt>
                <c:pt idx="364">
                  <c:v>1594.6875</c:v>
                </c:pt>
                <c:pt idx="365">
                  <c:v>1599.0625</c:v>
                </c:pt>
                <c:pt idx="366">
                  <c:v>1603.4375</c:v>
                </c:pt>
                <c:pt idx="367">
                  <c:v>1607.8125</c:v>
                </c:pt>
                <c:pt idx="368">
                  <c:v>1612.1875</c:v>
                </c:pt>
                <c:pt idx="369">
                  <c:v>1616.5625</c:v>
                </c:pt>
                <c:pt idx="370">
                  <c:v>1620.9375</c:v>
                </c:pt>
                <c:pt idx="371">
                  <c:v>1625.3125</c:v>
                </c:pt>
                <c:pt idx="372">
                  <c:v>1629.6875</c:v>
                </c:pt>
                <c:pt idx="373">
                  <c:v>1634.0625</c:v>
                </c:pt>
                <c:pt idx="374">
                  <c:v>1638.4375</c:v>
                </c:pt>
                <c:pt idx="375">
                  <c:v>1642.8125</c:v>
                </c:pt>
                <c:pt idx="376">
                  <c:v>1647.1875</c:v>
                </c:pt>
                <c:pt idx="377">
                  <c:v>1651.5625</c:v>
                </c:pt>
                <c:pt idx="378">
                  <c:v>1655.9375</c:v>
                </c:pt>
                <c:pt idx="379">
                  <c:v>1660.3125</c:v>
                </c:pt>
                <c:pt idx="380">
                  <c:v>1664.6875</c:v>
                </c:pt>
                <c:pt idx="381">
                  <c:v>1669.0625</c:v>
                </c:pt>
                <c:pt idx="382">
                  <c:v>1673.4375</c:v>
                </c:pt>
                <c:pt idx="383">
                  <c:v>1677.8125</c:v>
                </c:pt>
                <c:pt idx="384">
                  <c:v>1682.1875</c:v>
                </c:pt>
                <c:pt idx="385">
                  <c:v>1686.5625</c:v>
                </c:pt>
                <c:pt idx="386">
                  <c:v>1690.9375</c:v>
                </c:pt>
                <c:pt idx="387">
                  <c:v>1695.3125</c:v>
                </c:pt>
                <c:pt idx="388">
                  <c:v>1699.6875</c:v>
                </c:pt>
                <c:pt idx="389">
                  <c:v>1704.0625</c:v>
                </c:pt>
                <c:pt idx="390">
                  <c:v>1708.4375</c:v>
                </c:pt>
                <c:pt idx="391">
                  <c:v>1712.8125</c:v>
                </c:pt>
                <c:pt idx="392">
                  <c:v>1717.1875</c:v>
                </c:pt>
                <c:pt idx="393">
                  <c:v>1721.5625</c:v>
                </c:pt>
                <c:pt idx="394">
                  <c:v>1725.9375</c:v>
                </c:pt>
                <c:pt idx="395">
                  <c:v>1730.3125</c:v>
                </c:pt>
                <c:pt idx="396">
                  <c:v>1734.6875</c:v>
                </c:pt>
                <c:pt idx="397">
                  <c:v>1739.0625</c:v>
                </c:pt>
                <c:pt idx="398">
                  <c:v>1743.4375</c:v>
                </c:pt>
                <c:pt idx="399">
                  <c:v>1747.8125</c:v>
                </c:pt>
                <c:pt idx="400">
                  <c:v>1752.1875</c:v>
                </c:pt>
                <c:pt idx="401">
                  <c:v>1756.5625</c:v>
                </c:pt>
                <c:pt idx="402">
                  <c:v>1760.9375</c:v>
                </c:pt>
                <c:pt idx="403">
                  <c:v>1765.3125</c:v>
                </c:pt>
                <c:pt idx="404">
                  <c:v>1769.6875</c:v>
                </c:pt>
                <c:pt idx="405">
                  <c:v>1774.0625</c:v>
                </c:pt>
                <c:pt idx="406">
                  <c:v>1778.4375</c:v>
                </c:pt>
                <c:pt idx="407">
                  <c:v>1782.8125</c:v>
                </c:pt>
                <c:pt idx="408">
                  <c:v>1787.1875</c:v>
                </c:pt>
                <c:pt idx="409">
                  <c:v>1791.5625</c:v>
                </c:pt>
                <c:pt idx="410">
                  <c:v>1795.9375</c:v>
                </c:pt>
                <c:pt idx="411">
                  <c:v>1800.3125</c:v>
                </c:pt>
                <c:pt idx="412">
                  <c:v>1804.6875</c:v>
                </c:pt>
                <c:pt idx="413">
                  <c:v>1809.0625</c:v>
                </c:pt>
                <c:pt idx="414">
                  <c:v>1813.4375</c:v>
                </c:pt>
                <c:pt idx="415">
                  <c:v>1817.8125</c:v>
                </c:pt>
                <c:pt idx="416">
                  <c:v>1822.1875</c:v>
                </c:pt>
                <c:pt idx="417">
                  <c:v>1826.5625</c:v>
                </c:pt>
                <c:pt idx="418">
                  <c:v>1830.9375</c:v>
                </c:pt>
                <c:pt idx="419">
                  <c:v>1835.3125</c:v>
                </c:pt>
                <c:pt idx="420">
                  <c:v>1839.6875</c:v>
                </c:pt>
                <c:pt idx="421">
                  <c:v>1844.0625</c:v>
                </c:pt>
                <c:pt idx="422">
                  <c:v>1848.4375</c:v>
                </c:pt>
                <c:pt idx="423">
                  <c:v>1852.8125</c:v>
                </c:pt>
                <c:pt idx="424">
                  <c:v>1857.1875</c:v>
                </c:pt>
                <c:pt idx="425">
                  <c:v>1861.5625</c:v>
                </c:pt>
                <c:pt idx="426">
                  <c:v>1865.9375</c:v>
                </c:pt>
                <c:pt idx="427">
                  <c:v>1870.3125</c:v>
                </c:pt>
                <c:pt idx="428">
                  <c:v>1874.6875</c:v>
                </c:pt>
                <c:pt idx="429">
                  <c:v>1879.0625</c:v>
                </c:pt>
                <c:pt idx="430">
                  <c:v>1883.4375</c:v>
                </c:pt>
                <c:pt idx="431">
                  <c:v>1887.8125</c:v>
                </c:pt>
                <c:pt idx="432">
                  <c:v>1892.1875</c:v>
                </c:pt>
                <c:pt idx="433">
                  <c:v>1896.5625</c:v>
                </c:pt>
                <c:pt idx="434">
                  <c:v>1900.9375</c:v>
                </c:pt>
                <c:pt idx="435">
                  <c:v>1905.3125</c:v>
                </c:pt>
                <c:pt idx="436">
                  <c:v>1909.6875</c:v>
                </c:pt>
                <c:pt idx="437">
                  <c:v>1914.0625</c:v>
                </c:pt>
                <c:pt idx="438">
                  <c:v>1918.4375</c:v>
                </c:pt>
                <c:pt idx="439">
                  <c:v>1922.8125</c:v>
                </c:pt>
                <c:pt idx="440">
                  <c:v>1927.1875</c:v>
                </c:pt>
                <c:pt idx="441">
                  <c:v>1931.5625</c:v>
                </c:pt>
                <c:pt idx="442">
                  <c:v>1935.9375</c:v>
                </c:pt>
                <c:pt idx="443">
                  <c:v>1940.3125</c:v>
                </c:pt>
                <c:pt idx="444">
                  <c:v>1944.6875</c:v>
                </c:pt>
                <c:pt idx="445">
                  <c:v>1949.0625</c:v>
                </c:pt>
                <c:pt idx="446">
                  <c:v>1953.4375</c:v>
                </c:pt>
                <c:pt idx="447">
                  <c:v>1957.8125</c:v>
                </c:pt>
                <c:pt idx="448">
                  <c:v>1962.1875</c:v>
                </c:pt>
                <c:pt idx="449">
                  <c:v>1966.5625</c:v>
                </c:pt>
                <c:pt idx="450">
                  <c:v>1970.9375</c:v>
                </c:pt>
                <c:pt idx="451">
                  <c:v>1975.3125</c:v>
                </c:pt>
                <c:pt idx="452">
                  <c:v>1979.6875</c:v>
                </c:pt>
                <c:pt idx="453">
                  <c:v>1984.0625</c:v>
                </c:pt>
                <c:pt idx="454">
                  <c:v>1988.4375</c:v>
                </c:pt>
                <c:pt idx="455">
                  <c:v>1992.8125</c:v>
                </c:pt>
                <c:pt idx="456">
                  <c:v>1997.1875</c:v>
                </c:pt>
                <c:pt idx="457">
                  <c:v>2001.5625</c:v>
                </c:pt>
                <c:pt idx="458">
                  <c:v>2005.9375</c:v>
                </c:pt>
                <c:pt idx="459">
                  <c:v>2010.3125</c:v>
                </c:pt>
                <c:pt idx="460">
                  <c:v>2014.6875</c:v>
                </c:pt>
                <c:pt idx="461">
                  <c:v>2019.0625</c:v>
                </c:pt>
                <c:pt idx="462">
                  <c:v>2023.4375</c:v>
                </c:pt>
                <c:pt idx="463">
                  <c:v>2027.8125</c:v>
                </c:pt>
                <c:pt idx="464">
                  <c:v>2032.1875</c:v>
                </c:pt>
                <c:pt idx="465">
                  <c:v>2036.5625</c:v>
                </c:pt>
                <c:pt idx="466">
                  <c:v>2040.9375</c:v>
                </c:pt>
                <c:pt idx="467">
                  <c:v>2045.3125</c:v>
                </c:pt>
                <c:pt idx="468">
                  <c:v>2049.6875</c:v>
                </c:pt>
                <c:pt idx="469">
                  <c:v>2054.0625</c:v>
                </c:pt>
                <c:pt idx="470">
                  <c:v>2058.4375</c:v>
                </c:pt>
                <c:pt idx="471">
                  <c:v>2062.8125</c:v>
                </c:pt>
                <c:pt idx="472">
                  <c:v>2067.1875</c:v>
                </c:pt>
                <c:pt idx="473">
                  <c:v>2071.5625</c:v>
                </c:pt>
                <c:pt idx="474">
                  <c:v>2075.9375</c:v>
                </c:pt>
                <c:pt idx="475">
                  <c:v>2080.3125</c:v>
                </c:pt>
                <c:pt idx="476">
                  <c:v>2084.6875</c:v>
                </c:pt>
                <c:pt idx="477">
                  <c:v>2089.0625</c:v>
                </c:pt>
                <c:pt idx="478">
                  <c:v>2093.4375</c:v>
                </c:pt>
                <c:pt idx="479">
                  <c:v>2097.8125</c:v>
                </c:pt>
                <c:pt idx="480">
                  <c:v>2102.1875</c:v>
                </c:pt>
                <c:pt idx="481">
                  <c:v>2106.5625</c:v>
                </c:pt>
                <c:pt idx="482">
                  <c:v>2110.9375</c:v>
                </c:pt>
                <c:pt idx="483">
                  <c:v>2115.3125</c:v>
                </c:pt>
                <c:pt idx="484">
                  <c:v>2119.6875</c:v>
                </c:pt>
                <c:pt idx="485">
                  <c:v>2124.0625</c:v>
                </c:pt>
                <c:pt idx="486">
                  <c:v>2128.4375</c:v>
                </c:pt>
                <c:pt idx="487">
                  <c:v>2132.8125</c:v>
                </c:pt>
                <c:pt idx="488">
                  <c:v>2137.1875</c:v>
                </c:pt>
                <c:pt idx="489">
                  <c:v>2141.5625</c:v>
                </c:pt>
                <c:pt idx="490">
                  <c:v>2145.9375</c:v>
                </c:pt>
                <c:pt idx="491">
                  <c:v>2150.3125</c:v>
                </c:pt>
                <c:pt idx="492">
                  <c:v>2154.6875</c:v>
                </c:pt>
                <c:pt idx="493">
                  <c:v>2159.0625</c:v>
                </c:pt>
                <c:pt idx="494">
                  <c:v>2163.4375</c:v>
                </c:pt>
                <c:pt idx="495">
                  <c:v>2167.8125</c:v>
                </c:pt>
                <c:pt idx="496">
                  <c:v>2172.1875</c:v>
                </c:pt>
                <c:pt idx="497">
                  <c:v>2176.5625</c:v>
                </c:pt>
                <c:pt idx="498">
                  <c:v>2180.9375</c:v>
                </c:pt>
                <c:pt idx="499">
                  <c:v>2185.3125</c:v>
                </c:pt>
                <c:pt idx="500">
                  <c:v>2189.6875</c:v>
                </c:pt>
                <c:pt idx="501">
                  <c:v>2194.0625</c:v>
                </c:pt>
                <c:pt idx="502">
                  <c:v>2198.4375</c:v>
                </c:pt>
                <c:pt idx="503">
                  <c:v>2202.8125</c:v>
                </c:pt>
                <c:pt idx="504">
                  <c:v>2207.1875</c:v>
                </c:pt>
                <c:pt idx="505">
                  <c:v>2211.5625</c:v>
                </c:pt>
                <c:pt idx="506">
                  <c:v>2215.9375</c:v>
                </c:pt>
                <c:pt idx="507">
                  <c:v>2220.3125</c:v>
                </c:pt>
                <c:pt idx="508">
                  <c:v>2224.6875</c:v>
                </c:pt>
                <c:pt idx="509">
                  <c:v>2229.0625</c:v>
                </c:pt>
                <c:pt idx="510">
                  <c:v>2233.4375</c:v>
                </c:pt>
                <c:pt idx="511">
                  <c:v>2237.8125</c:v>
                </c:pt>
                <c:pt idx="512">
                  <c:v>2242.1875</c:v>
                </c:pt>
                <c:pt idx="513">
                  <c:v>2246.5625</c:v>
                </c:pt>
                <c:pt idx="514">
                  <c:v>2250.9375</c:v>
                </c:pt>
                <c:pt idx="515">
                  <c:v>2255.3125</c:v>
                </c:pt>
                <c:pt idx="516">
                  <c:v>2259.6875</c:v>
                </c:pt>
                <c:pt idx="517">
                  <c:v>2264.0625</c:v>
                </c:pt>
                <c:pt idx="518">
                  <c:v>2268.4375</c:v>
                </c:pt>
                <c:pt idx="519">
                  <c:v>2272.8125</c:v>
                </c:pt>
                <c:pt idx="520">
                  <c:v>2277.1875</c:v>
                </c:pt>
                <c:pt idx="521">
                  <c:v>2281.5625</c:v>
                </c:pt>
                <c:pt idx="522">
                  <c:v>2285.9375</c:v>
                </c:pt>
                <c:pt idx="523">
                  <c:v>2290.3125</c:v>
                </c:pt>
                <c:pt idx="524">
                  <c:v>2294.6875</c:v>
                </c:pt>
                <c:pt idx="525">
                  <c:v>2299.0625</c:v>
                </c:pt>
                <c:pt idx="526">
                  <c:v>2303.4375</c:v>
                </c:pt>
                <c:pt idx="527">
                  <c:v>2307.8125</c:v>
                </c:pt>
                <c:pt idx="528">
                  <c:v>2312.1875</c:v>
                </c:pt>
                <c:pt idx="529">
                  <c:v>2316.5625</c:v>
                </c:pt>
                <c:pt idx="530">
                  <c:v>2320.9375</c:v>
                </c:pt>
                <c:pt idx="531">
                  <c:v>2325.3125</c:v>
                </c:pt>
                <c:pt idx="532">
                  <c:v>2329.6875</c:v>
                </c:pt>
                <c:pt idx="533">
                  <c:v>2334.0625</c:v>
                </c:pt>
                <c:pt idx="534">
                  <c:v>2338.4375</c:v>
                </c:pt>
                <c:pt idx="535">
                  <c:v>2342.8125</c:v>
                </c:pt>
                <c:pt idx="536">
                  <c:v>2347.1875</c:v>
                </c:pt>
                <c:pt idx="537">
                  <c:v>2351.5625</c:v>
                </c:pt>
                <c:pt idx="538">
                  <c:v>2355.9375</c:v>
                </c:pt>
                <c:pt idx="539">
                  <c:v>2360.3125</c:v>
                </c:pt>
                <c:pt idx="540">
                  <c:v>2364.6875</c:v>
                </c:pt>
                <c:pt idx="541">
                  <c:v>2369.0625</c:v>
                </c:pt>
                <c:pt idx="542">
                  <c:v>2373.4375</c:v>
                </c:pt>
                <c:pt idx="543">
                  <c:v>2377.8125</c:v>
                </c:pt>
                <c:pt idx="544">
                  <c:v>2382.1875</c:v>
                </c:pt>
                <c:pt idx="545">
                  <c:v>2386.5625</c:v>
                </c:pt>
                <c:pt idx="546">
                  <c:v>2390.9375</c:v>
                </c:pt>
                <c:pt idx="547">
                  <c:v>2395.3125</c:v>
                </c:pt>
                <c:pt idx="548">
                  <c:v>2399.6875</c:v>
                </c:pt>
                <c:pt idx="549">
                  <c:v>2404.0625</c:v>
                </c:pt>
                <c:pt idx="550">
                  <c:v>2408.4375</c:v>
                </c:pt>
                <c:pt idx="551">
                  <c:v>2412.8125</c:v>
                </c:pt>
                <c:pt idx="552">
                  <c:v>2417.1875</c:v>
                </c:pt>
                <c:pt idx="553">
                  <c:v>2421.5625</c:v>
                </c:pt>
                <c:pt idx="554">
                  <c:v>2425.9375</c:v>
                </c:pt>
                <c:pt idx="555">
                  <c:v>2430.3125</c:v>
                </c:pt>
                <c:pt idx="556">
                  <c:v>2434.6875</c:v>
                </c:pt>
                <c:pt idx="557">
                  <c:v>2439.0625</c:v>
                </c:pt>
                <c:pt idx="558">
                  <c:v>2443.4375</c:v>
                </c:pt>
                <c:pt idx="559">
                  <c:v>2447.8125</c:v>
                </c:pt>
                <c:pt idx="560">
                  <c:v>2452.1875</c:v>
                </c:pt>
                <c:pt idx="561">
                  <c:v>2456.5625</c:v>
                </c:pt>
                <c:pt idx="562">
                  <c:v>2460.9375</c:v>
                </c:pt>
                <c:pt idx="563">
                  <c:v>2465.3125</c:v>
                </c:pt>
                <c:pt idx="564">
                  <c:v>2469.6875</c:v>
                </c:pt>
                <c:pt idx="565">
                  <c:v>2474.0625</c:v>
                </c:pt>
                <c:pt idx="566">
                  <c:v>2478.4375</c:v>
                </c:pt>
                <c:pt idx="567">
                  <c:v>2482.8125</c:v>
                </c:pt>
                <c:pt idx="568">
                  <c:v>2487.1875</c:v>
                </c:pt>
                <c:pt idx="569">
                  <c:v>2491.5625</c:v>
                </c:pt>
                <c:pt idx="570">
                  <c:v>2495.9375</c:v>
                </c:pt>
                <c:pt idx="571">
                  <c:v>2500.3125</c:v>
                </c:pt>
                <c:pt idx="572">
                  <c:v>2504.6875</c:v>
                </c:pt>
                <c:pt idx="573">
                  <c:v>2509.0625</c:v>
                </c:pt>
                <c:pt idx="574">
                  <c:v>2513.4375</c:v>
                </c:pt>
                <c:pt idx="575">
                  <c:v>2517.8125</c:v>
                </c:pt>
                <c:pt idx="576">
                  <c:v>2522.1875</c:v>
                </c:pt>
                <c:pt idx="577">
                  <c:v>2526.5625</c:v>
                </c:pt>
                <c:pt idx="578">
                  <c:v>2530.9375</c:v>
                </c:pt>
                <c:pt idx="579">
                  <c:v>2535.3125</c:v>
                </c:pt>
                <c:pt idx="580">
                  <c:v>2539.6875</c:v>
                </c:pt>
                <c:pt idx="581">
                  <c:v>2544.0625</c:v>
                </c:pt>
                <c:pt idx="582">
                  <c:v>2548.4375</c:v>
                </c:pt>
                <c:pt idx="583">
                  <c:v>2552.8125</c:v>
                </c:pt>
                <c:pt idx="584">
                  <c:v>2557.1875</c:v>
                </c:pt>
                <c:pt idx="585">
                  <c:v>2561.5625</c:v>
                </c:pt>
                <c:pt idx="586">
                  <c:v>2565.9375</c:v>
                </c:pt>
                <c:pt idx="587">
                  <c:v>2570.3125</c:v>
                </c:pt>
                <c:pt idx="588">
                  <c:v>2574.6875</c:v>
                </c:pt>
                <c:pt idx="589">
                  <c:v>2579.0625</c:v>
                </c:pt>
                <c:pt idx="590">
                  <c:v>2583.4375</c:v>
                </c:pt>
                <c:pt idx="591">
                  <c:v>2587.8125</c:v>
                </c:pt>
                <c:pt idx="592">
                  <c:v>2592.1875</c:v>
                </c:pt>
                <c:pt idx="593">
                  <c:v>2596.5625</c:v>
                </c:pt>
                <c:pt idx="594">
                  <c:v>2600.9375</c:v>
                </c:pt>
                <c:pt idx="595">
                  <c:v>2605.3125</c:v>
                </c:pt>
                <c:pt idx="596">
                  <c:v>2609.6875</c:v>
                </c:pt>
                <c:pt idx="597">
                  <c:v>2614.0625</c:v>
                </c:pt>
                <c:pt idx="598">
                  <c:v>2618.4375</c:v>
                </c:pt>
                <c:pt idx="599">
                  <c:v>2622.8125</c:v>
                </c:pt>
                <c:pt idx="600">
                  <c:v>2627.1875</c:v>
                </c:pt>
                <c:pt idx="601">
                  <c:v>2631.5625</c:v>
                </c:pt>
                <c:pt idx="602">
                  <c:v>2635.9375</c:v>
                </c:pt>
                <c:pt idx="603">
                  <c:v>2640.3125</c:v>
                </c:pt>
                <c:pt idx="604">
                  <c:v>2644.6875</c:v>
                </c:pt>
                <c:pt idx="605">
                  <c:v>2649.0625</c:v>
                </c:pt>
                <c:pt idx="606">
                  <c:v>2653.4375</c:v>
                </c:pt>
                <c:pt idx="607">
                  <c:v>2657.8125</c:v>
                </c:pt>
                <c:pt idx="608">
                  <c:v>2662.1875</c:v>
                </c:pt>
                <c:pt idx="609">
                  <c:v>2666.5625</c:v>
                </c:pt>
                <c:pt idx="610">
                  <c:v>2670.9375</c:v>
                </c:pt>
                <c:pt idx="611">
                  <c:v>2675.3125</c:v>
                </c:pt>
                <c:pt idx="612">
                  <c:v>2679.6875</c:v>
                </c:pt>
                <c:pt idx="613">
                  <c:v>2684.0625</c:v>
                </c:pt>
                <c:pt idx="614">
                  <c:v>2688.4375</c:v>
                </c:pt>
                <c:pt idx="615">
                  <c:v>2692.8125</c:v>
                </c:pt>
                <c:pt idx="616">
                  <c:v>2697.1875</c:v>
                </c:pt>
                <c:pt idx="617">
                  <c:v>2701.5625</c:v>
                </c:pt>
                <c:pt idx="618">
                  <c:v>2705.9375</c:v>
                </c:pt>
                <c:pt idx="619">
                  <c:v>2710.3125</c:v>
                </c:pt>
                <c:pt idx="620">
                  <c:v>2714.6875</c:v>
                </c:pt>
                <c:pt idx="621">
                  <c:v>2719.0625</c:v>
                </c:pt>
                <c:pt idx="622">
                  <c:v>2723.4375</c:v>
                </c:pt>
                <c:pt idx="623">
                  <c:v>2727.8125</c:v>
                </c:pt>
                <c:pt idx="624">
                  <c:v>2732.1875</c:v>
                </c:pt>
                <c:pt idx="625">
                  <c:v>2736.5625</c:v>
                </c:pt>
                <c:pt idx="626">
                  <c:v>2740.9375</c:v>
                </c:pt>
                <c:pt idx="627">
                  <c:v>2745.3125</c:v>
                </c:pt>
                <c:pt idx="628">
                  <c:v>2749.6875</c:v>
                </c:pt>
                <c:pt idx="629">
                  <c:v>2754.0625</c:v>
                </c:pt>
                <c:pt idx="630">
                  <c:v>2758.4375</c:v>
                </c:pt>
                <c:pt idx="631">
                  <c:v>2762.8125</c:v>
                </c:pt>
                <c:pt idx="632">
                  <c:v>2767.1875</c:v>
                </c:pt>
                <c:pt idx="633">
                  <c:v>2771.5625</c:v>
                </c:pt>
                <c:pt idx="634">
                  <c:v>2775.9375</c:v>
                </c:pt>
                <c:pt idx="635">
                  <c:v>2780.3125</c:v>
                </c:pt>
                <c:pt idx="636">
                  <c:v>2784.6875</c:v>
                </c:pt>
                <c:pt idx="637">
                  <c:v>2789.0625</c:v>
                </c:pt>
                <c:pt idx="638">
                  <c:v>2793.4375</c:v>
                </c:pt>
                <c:pt idx="639">
                  <c:v>2797.8125</c:v>
                </c:pt>
              </c:numCache>
            </c:numRef>
          </c:xVal>
          <c:yVal>
            <c:numRef>
              <c:f>Sheet6!$AA$1:$AA$640</c:f>
              <c:numCache>
                <c:formatCode>General</c:formatCode>
                <c:ptCount val="640"/>
                <c:pt idx="0">
                  <c:v>9.1240257000000005E-2</c:v>
                </c:pt>
                <c:pt idx="1">
                  <c:v>1.9939153000000001E-2</c:v>
                </c:pt>
                <c:pt idx="2">
                  <c:v>1.9911214999999999E-2</c:v>
                </c:pt>
                <c:pt idx="3">
                  <c:v>2.0000212E-2</c:v>
                </c:pt>
                <c:pt idx="4">
                  <c:v>1.9952774E-2</c:v>
                </c:pt>
                <c:pt idx="5">
                  <c:v>1.9962068999999999E-2</c:v>
                </c:pt>
                <c:pt idx="6">
                  <c:v>1.9989762000000001E-2</c:v>
                </c:pt>
                <c:pt idx="7">
                  <c:v>2.0001277000000001E-2</c:v>
                </c:pt>
                <c:pt idx="8">
                  <c:v>5.6619305000000002E-2</c:v>
                </c:pt>
                <c:pt idx="9">
                  <c:v>2.0001708999999999E-2</c:v>
                </c:pt>
                <c:pt idx="10">
                  <c:v>1.9970601000000001E-2</c:v>
                </c:pt>
                <c:pt idx="11">
                  <c:v>1.9985014999999998E-2</c:v>
                </c:pt>
                <c:pt idx="12">
                  <c:v>2.0004589E-2</c:v>
                </c:pt>
                <c:pt idx="13">
                  <c:v>1.9983316000000001E-2</c:v>
                </c:pt>
                <c:pt idx="14">
                  <c:v>1.9988334E-2</c:v>
                </c:pt>
                <c:pt idx="15">
                  <c:v>2.0000067999999999E-2</c:v>
                </c:pt>
                <c:pt idx="16">
                  <c:v>1.9972995E-2</c:v>
                </c:pt>
                <c:pt idx="17">
                  <c:v>1.9943727000000001E-2</c:v>
                </c:pt>
                <c:pt idx="18">
                  <c:v>2.0000011000000002E-2</c:v>
                </c:pt>
                <c:pt idx="19">
                  <c:v>1.9961349999999999E-2</c:v>
                </c:pt>
                <c:pt idx="20">
                  <c:v>5.6669991000000003E-2</c:v>
                </c:pt>
                <c:pt idx="21">
                  <c:v>2.0007364E-2</c:v>
                </c:pt>
                <c:pt idx="22">
                  <c:v>1.9977624999999999E-2</c:v>
                </c:pt>
                <c:pt idx="23">
                  <c:v>1.9975392000000002E-2</c:v>
                </c:pt>
                <c:pt idx="24">
                  <c:v>2.0016269999999999E-2</c:v>
                </c:pt>
                <c:pt idx="25">
                  <c:v>1.9947110000000001E-2</c:v>
                </c:pt>
                <c:pt idx="26">
                  <c:v>2.0016987E-2</c:v>
                </c:pt>
                <c:pt idx="27">
                  <c:v>4.8309524E-2</c:v>
                </c:pt>
                <c:pt idx="28">
                  <c:v>2.0009188000000001E-2</c:v>
                </c:pt>
                <c:pt idx="29">
                  <c:v>1.9953151999999998E-2</c:v>
                </c:pt>
                <c:pt idx="30">
                  <c:v>2.0000008999999999E-2</c:v>
                </c:pt>
                <c:pt idx="31">
                  <c:v>1.9976200999999999E-2</c:v>
                </c:pt>
                <c:pt idx="32">
                  <c:v>2.9527675E-2</c:v>
                </c:pt>
                <c:pt idx="33">
                  <c:v>2.0047507999999999E-2</c:v>
                </c:pt>
                <c:pt idx="34">
                  <c:v>2.0084053000000001E-2</c:v>
                </c:pt>
                <c:pt idx="35">
                  <c:v>2.2613202999999998E-2</c:v>
                </c:pt>
                <c:pt idx="36">
                  <c:v>2.0199483000000001E-2</c:v>
                </c:pt>
                <c:pt idx="37">
                  <c:v>2.0416365999999998E-2</c:v>
                </c:pt>
                <c:pt idx="38">
                  <c:v>4.6589889000000002E-2</c:v>
                </c:pt>
                <c:pt idx="39">
                  <c:v>4.1062216999999998E-2</c:v>
                </c:pt>
                <c:pt idx="40">
                  <c:v>3.8128677999999999E-2</c:v>
                </c:pt>
                <c:pt idx="41">
                  <c:v>2.0362669999999999E-2</c:v>
                </c:pt>
                <c:pt idx="42">
                  <c:v>4.5018651E-2</c:v>
                </c:pt>
                <c:pt idx="43">
                  <c:v>2.2099048E-2</c:v>
                </c:pt>
                <c:pt idx="44">
                  <c:v>5.6925195999999997E-2</c:v>
                </c:pt>
                <c:pt idx="45">
                  <c:v>1.9975997999999998E-2</c:v>
                </c:pt>
                <c:pt idx="46">
                  <c:v>2.0001613000000001E-2</c:v>
                </c:pt>
                <c:pt idx="47">
                  <c:v>2.2721808E-2</c:v>
                </c:pt>
                <c:pt idx="48">
                  <c:v>2.0204321000000001E-2</c:v>
                </c:pt>
                <c:pt idx="49">
                  <c:v>3.2296140000000001E-2</c:v>
                </c:pt>
                <c:pt idx="50">
                  <c:v>1.9983159E-2</c:v>
                </c:pt>
                <c:pt idx="51">
                  <c:v>8.8857397000000005E-2</c:v>
                </c:pt>
                <c:pt idx="52">
                  <c:v>5.5035951999999999E-2</c:v>
                </c:pt>
                <c:pt idx="53">
                  <c:v>2.5673892E-2</c:v>
                </c:pt>
                <c:pt idx="54">
                  <c:v>6.9511517999999994E-2</c:v>
                </c:pt>
                <c:pt idx="55">
                  <c:v>7.4466727999999996E-2</c:v>
                </c:pt>
                <c:pt idx="56">
                  <c:v>9.3407831999999996E-2</c:v>
                </c:pt>
                <c:pt idx="57">
                  <c:v>9.9999997999999993E-3</c:v>
                </c:pt>
                <c:pt idx="58">
                  <c:v>7.8368567E-2</c:v>
                </c:pt>
                <c:pt idx="59">
                  <c:v>9.9999997999999993E-3</c:v>
                </c:pt>
                <c:pt idx="60">
                  <c:v>1.9981881999999999E-2</c:v>
                </c:pt>
                <c:pt idx="61">
                  <c:v>2.2398086000000001E-2</c:v>
                </c:pt>
                <c:pt idx="62">
                  <c:v>2.0082815E-2</c:v>
                </c:pt>
                <c:pt idx="63">
                  <c:v>3.1506012999999999E-2</c:v>
                </c:pt>
                <c:pt idx="64">
                  <c:v>9.9999997999999993E-3</c:v>
                </c:pt>
                <c:pt idx="65">
                  <c:v>2.0010627999999999E-2</c:v>
                </c:pt>
                <c:pt idx="66">
                  <c:v>2.1494455999999999E-2</c:v>
                </c:pt>
                <c:pt idx="67">
                  <c:v>2.0320052000000002E-2</c:v>
                </c:pt>
                <c:pt idx="68">
                  <c:v>3.4479546999999999E-2</c:v>
                </c:pt>
                <c:pt idx="69">
                  <c:v>1.9971203E-2</c:v>
                </c:pt>
                <c:pt idx="70">
                  <c:v>4.9476575000000002E-2</c:v>
                </c:pt>
                <c:pt idx="71">
                  <c:v>2.7040485E-2</c:v>
                </c:pt>
                <c:pt idx="72">
                  <c:v>2.0668560999999998E-2</c:v>
                </c:pt>
                <c:pt idx="73">
                  <c:v>3.9609153000000001E-2</c:v>
                </c:pt>
                <c:pt idx="74">
                  <c:v>2.1112130999999999E-2</c:v>
                </c:pt>
                <c:pt idx="75">
                  <c:v>4.9753059000000002E-2</c:v>
                </c:pt>
                <c:pt idx="76">
                  <c:v>9.9999997999999993E-3</c:v>
                </c:pt>
                <c:pt idx="77">
                  <c:v>2.000072E-2</c:v>
                </c:pt>
                <c:pt idx="78">
                  <c:v>9.9999997999999993E-3</c:v>
                </c:pt>
                <c:pt idx="79">
                  <c:v>1.9986127999999999E-2</c:v>
                </c:pt>
                <c:pt idx="80">
                  <c:v>2.0002907E-2</c:v>
                </c:pt>
                <c:pt idx="81">
                  <c:v>9.9999997999999993E-3</c:v>
                </c:pt>
                <c:pt idx="82">
                  <c:v>0.1265462</c:v>
                </c:pt>
                <c:pt idx="83">
                  <c:v>9.9999997999999993E-3</c:v>
                </c:pt>
                <c:pt idx="84">
                  <c:v>1.9991444000000001E-2</c:v>
                </c:pt>
                <c:pt idx="85">
                  <c:v>2.0029222999999999E-2</c:v>
                </c:pt>
                <c:pt idx="86">
                  <c:v>1.9981556000000001E-2</c:v>
                </c:pt>
                <c:pt idx="87">
                  <c:v>2.1369347E-2</c:v>
                </c:pt>
                <c:pt idx="88">
                  <c:v>2.8727543000000001E-2</c:v>
                </c:pt>
                <c:pt idx="89">
                  <c:v>4.9520064000000003E-2</c:v>
                </c:pt>
                <c:pt idx="90">
                  <c:v>8.4756471E-2</c:v>
                </c:pt>
                <c:pt idx="91">
                  <c:v>6.2569319999999998E-2</c:v>
                </c:pt>
                <c:pt idx="92">
                  <c:v>5.2837457999999997E-2</c:v>
                </c:pt>
                <c:pt idx="93">
                  <c:v>6.5236351999999997E-2</c:v>
                </c:pt>
                <c:pt idx="94">
                  <c:v>8.3768836999999999E-2</c:v>
                </c:pt>
                <c:pt idx="95">
                  <c:v>9.9999997999999993E-3</c:v>
                </c:pt>
                <c:pt idx="96">
                  <c:v>0.1018714</c:v>
                </c:pt>
                <c:pt idx="97">
                  <c:v>9.9999997999999993E-3</c:v>
                </c:pt>
                <c:pt idx="98">
                  <c:v>9.7492352000000004E-2</c:v>
                </c:pt>
                <c:pt idx="99">
                  <c:v>9.7314358000000004E-2</c:v>
                </c:pt>
                <c:pt idx="100">
                  <c:v>9.9999997999999993E-3</c:v>
                </c:pt>
                <c:pt idx="101">
                  <c:v>0.10207049999999999</c:v>
                </c:pt>
                <c:pt idx="102">
                  <c:v>9.9999997999999993E-3</c:v>
                </c:pt>
                <c:pt idx="103">
                  <c:v>7.9136877999999994E-2</c:v>
                </c:pt>
                <c:pt idx="104">
                  <c:v>5.1015067999999997E-2</c:v>
                </c:pt>
                <c:pt idx="105">
                  <c:v>4.5524294999999999E-2</c:v>
                </c:pt>
                <c:pt idx="106">
                  <c:v>2.0810306000000001E-2</c:v>
                </c:pt>
                <c:pt idx="107">
                  <c:v>2.0159857E-2</c:v>
                </c:pt>
                <c:pt idx="108">
                  <c:v>2.0003317E-2</c:v>
                </c:pt>
                <c:pt idx="109">
                  <c:v>1.9990191000000001E-2</c:v>
                </c:pt>
                <c:pt idx="110">
                  <c:v>1.9973673000000001E-2</c:v>
                </c:pt>
                <c:pt idx="111">
                  <c:v>2.0007560000000001E-2</c:v>
                </c:pt>
                <c:pt idx="112">
                  <c:v>1.9970100000000001E-2</c:v>
                </c:pt>
                <c:pt idx="113">
                  <c:v>2.0009294E-2</c:v>
                </c:pt>
                <c:pt idx="114">
                  <c:v>1.9997358E-2</c:v>
                </c:pt>
                <c:pt idx="115">
                  <c:v>1.9993707999999999E-2</c:v>
                </c:pt>
                <c:pt idx="116">
                  <c:v>2.0010248000000001E-2</c:v>
                </c:pt>
                <c:pt idx="117">
                  <c:v>1.9989122000000002E-2</c:v>
                </c:pt>
                <c:pt idx="118">
                  <c:v>2.0000098000000001E-2</c:v>
                </c:pt>
                <c:pt idx="119">
                  <c:v>1.9981724999999999E-2</c:v>
                </c:pt>
                <c:pt idx="120">
                  <c:v>2.0016618E-2</c:v>
                </c:pt>
                <c:pt idx="121">
                  <c:v>1.997415E-2</c:v>
                </c:pt>
                <c:pt idx="122">
                  <c:v>1.9979184000000001E-2</c:v>
                </c:pt>
                <c:pt idx="123">
                  <c:v>2.0008056999999999E-2</c:v>
                </c:pt>
                <c:pt idx="124">
                  <c:v>1.9987728E-2</c:v>
                </c:pt>
                <c:pt idx="125">
                  <c:v>2.0000036999999998E-2</c:v>
                </c:pt>
                <c:pt idx="126">
                  <c:v>1.9996703000000001E-2</c:v>
                </c:pt>
                <c:pt idx="127">
                  <c:v>2.0003700999999999E-2</c:v>
                </c:pt>
                <c:pt idx="128">
                  <c:v>1.9997002999999999E-2</c:v>
                </c:pt>
                <c:pt idx="129">
                  <c:v>2.0010144000000001E-2</c:v>
                </c:pt>
                <c:pt idx="130">
                  <c:v>1.9973543E-2</c:v>
                </c:pt>
                <c:pt idx="131">
                  <c:v>1.9964467999999999E-2</c:v>
                </c:pt>
                <c:pt idx="132">
                  <c:v>1.9988503000000001E-2</c:v>
                </c:pt>
                <c:pt idx="133">
                  <c:v>1.9991241E-2</c:v>
                </c:pt>
                <c:pt idx="134">
                  <c:v>2.0013810999999999E-2</c:v>
                </c:pt>
                <c:pt idx="135">
                  <c:v>1.9983249000000002E-2</c:v>
                </c:pt>
                <c:pt idx="136">
                  <c:v>1.9984221E-2</c:v>
                </c:pt>
                <c:pt idx="137">
                  <c:v>2.0013889E-2</c:v>
                </c:pt>
                <c:pt idx="138">
                  <c:v>1.9979380000000001E-2</c:v>
                </c:pt>
                <c:pt idx="139">
                  <c:v>2.0003784E-2</c:v>
                </c:pt>
                <c:pt idx="140">
                  <c:v>1.9963779000000001E-2</c:v>
                </c:pt>
                <c:pt idx="141">
                  <c:v>1.9998232000000001E-2</c:v>
                </c:pt>
                <c:pt idx="142">
                  <c:v>1.9994082E-2</c:v>
                </c:pt>
                <c:pt idx="143">
                  <c:v>1.9965224E-2</c:v>
                </c:pt>
                <c:pt idx="144">
                  <c:v>5.35524E-2</c:v>
                </c:pt>
                <c:pt idx="145">
                  <c:v>2.0006070000000001E-2</c:v>
                </c:pt>
                <c:pt idx="146">
                  <c:v>1.9987067000000001E-2</c:v>
                </c:pt>
                <c:pt idx="147">
                  <c:v>1.9999998000000001E-2</c:v>
                </c:pt>
                <c:pt idx="148">
                  <c:v>2.0011101E-2</c:v>
                </c:pt>
                <c:pt idx="149">
                  <c:v>1.996997E-2</c:v>
                </c:pt>
                <c:pt idx="150">
                  <c:v>2.0015743999999999E-2</c:v>
                </c:pt>
                <c:pt idx="151">
                  <c:v>1.9984459999999999E-2</c:v>
                </c:pt>
                <c:pt idx="152">
                  <c:v>2.0000001E-2</c:v>
                </c:pt>
                <c:pt idx="153">
                  <c:v>2.0000532000000001E-2</c:v>
                </c:pt>
                <c:pt idx="154">
                  <c:v>1.9979928000000001E-2</c:v>
                </c:pt>
                <c:pt idx="155">
                  <c:v>2.0012413999999999E-2</c:v>
                </c:pt>
                <c:pt idx="156">
                  <c:v>4.0043753000000001E-2</c:v>
                </c:pt>
                <c:pt idx="157">
                  <c:v>1.9989664000000001E-2</c:v>
                </c:pt>
                <c:pt idx="158">
                  <c:v>2.0001128E-2</c:v>
                </c:pt>
                <c:pt idx="159">
                  <c:v>1.9970135999999999E-2</c:v>
                </c:pt>
                <c:pt idx="160">
                  <c:v>2.0005472E-2</c:v>
                </c:pt>
                <c:pt idx="161">
                  <c:v>1.9985079999999999E-2</c:v>
                </c:pt>
                <c:pt idx="162">
                  <c:v>2.0002313000000001E-2</c:v>
                </c:pt>
                <c:pt idx="163">
                  <c:v>3.5586334999999997E-2</c:v>
                </c:pt>
                <c:pt idx="164">
                  <c:v>2.0003494E-2</c:v>
                </c:pt>
                <c:pt idx="165">
                  <c:v>1.9981293000000001E-2</c:v>
                </c:pt>
                <c:pt idx="166">
                  <c:v>1.9987015E-2</c:v>
                </c:pt>
                <c:pt idx="167">
                  <c:v>2.0004751000000001E-2</c:v>
                </c:pt>
                <c:pt idx="168">
                  <c:v>1.9984486999999999E-2</c:v>
                </c:pt>
                <c:pt idx="169">
                  <c:v>2.0003996999999999E-2</c:v>
                </c:pt>
                <c:pt idx="170">
                  <c:v>1.9995018999999999E-2</c:v>
                </c:pt>
                <c:pt idx="171">
                  <c:v>2.0000002999999999E-2</c:v>
                </c:pt>
                <c:pt idx="172">
                  <c:v>1.9993844E-2</c:v>
                </c:pt>
                <c:pt idx="173">
                  <c:v>1.9987966999999999E-2</c:v>
                </c:pt>
                <c:pt idx="174">
                  <c:v>2.0000065000000001E-2</c:v>
                </c:pt>
                <c:pt idx="175">
                  <c:v>3.6681086000000002E-2</c:v>
                </c:pt>
                <c:pt idx="176">
                  <c:v>2.0004041E-2</c:v>
                </c:pt>
                <c:pt idx="177">
                  <c:v>1.9996007999999999E-2</c:v>
                </c:pt>
                <c:pt idx="178">
                  <c:v>1.9995555000000002E-2</c:v>
                </c:pt>
                <c:pt idx="179">
                  <c:v>2.0000001E-2</c:v>
                </c:pt>
                <c:pt idx="180">
                  <c:v>1.9996757E-2</c:v>
                </c:pt>
                <c:pt idx="181">
                  <c:v>2.0000005000000001E-2</c:v>
                </c:pt>
                <c:pt idx="182">
                  <c:v>1.9963913E-2</c:v>
                </c:pt>
                <c:pt idx="183">
                  <c:v>2.0002066999999998E-2</c:v>
                </c:pt>
                <c:pt idx="184">
                  <c:v>1.9990027E-2</c:v>
                </c:pt>
                <c:pt idx="185">
                  <c:v>2.0000001E-2</c:v>
                </c:pt>
                <c:pt idx="186">
                  <c:v>1.9923249000000001E-2</c:v>
                </c:pt>
                <c:pt idx="187">
                  <c:v>5.0086657999999999E-2</c:v>
                </c:pt>
                <c:pt idx="188">
                  <c:v>2.000466E-2</c:v>
                </c:pt>
                <c:pt idx="189">
                  <c:v>1.9969527000000001E-2</c:v>
                </c:pt>
                <c:pt idx="190">
                  <c:v>1.9982628999999998E-2</c:v>
                </c:pt>
                <c:pt idx="191">
                  <c:v>2.0015175E-2</c:v>
                </c:pt>
                <c:pt idx="192">
                  <c:v>1.9963363000000001E-2</c:v>
                </c:pt>
                <c:pt idx="193">
                  <c:v>2.0008604999999999E-2</c:v>
                </c:pt>
                <c:pt idx="194">
                  <c:v>1.9949002E-2</c:v>
                </c:pt>
                <c:pt idx="195">
                  <c:v>2.0000104000000001E-2</c:v>
                </c:pt>
                <c:pt idx="196">
                  <c:v>1.9987727E-2</c:v>
                </c:pt>
                <c:pt idx="197">
                  <c:v>2.0000001E-2</c:v>
                </c:pt>
                <c:pt idx="198">
                  <c:v>1.9958803000000001E-2</c:v>
                </c:pt>
                <c:pt idx="199">
                  <c:v>0.02</c:v>
                </c:pt>
                <c:pt idx="200">
                  <c:v>1.9997075E-2</c:v>
                </c:pt>
                <c:pt idx="201">
                  <c:v>2.0000262000000001E-2</c:v>
                </c:pt>
                <c:pt idx="202">
                  <c:v>1.9974602000000001E-2</c:v>
                </c:pt>
                <c:pt idx="203">
                  <c:v>1.9969397999999999E-2</c:v>
                </c:pt>
                <c:pt idx="204">
                  <c:v>0.02</c:v>
                </c:pt>
                <c:pt idx="205">
                  <c:v>1.9980774999999999E-2</c:v>
                </c:pt>
                <c:pt idx="206">
                  <c:v>2.0000085000000001E-2</c:v>
                </c:pt>
                <c:pt idx="207">
                  <c:v>1.9999600999999999E-2</c:v>
                </c:pt>
                <c:pt idx="208">
                  <c:v>1.9989475999999999E-2</c:v>
                </c:pt>
                <c:pt idx="209">
                  <c:v>2.0003514E-2</c:v>
                </c:pt>
                <c:pt idx="210">
                  <c:v>1.9996433000000001E-2</c:v>
                </c:pt>
                <c:pt idx="211">
                  <c:v>2.0404035000000001E-2</c:v>
                </c:pt>
                <c:pt idx="212">
                  <c:v>2.0039814E-2</c:v>
                </c:pt>
                <c:pt idx="213">
                  <c:v>2.0019209E-2</c:v>
                </c:pt>
                <c:pt idx="214">
                  <c:v>1.9986714999999999E-2</c:v>
                </c:pt>
                <c:pt idx="215">
                  <c:v>1.9999407E-2</c:v>
                </c:pt>
                <c:pt idx="216">
                  <c:v>2.0001912E-2</c:v>
                </c:pt>
                <c:pt idx="217">
                  <c:v>1.9994695E-2</c:v>
                </c:pt>
                <c:pt idx="218">
                  <c:v>2.0015840999999999E-2</c:v>
                </c:pt>
                <c:pt idx="219">
                  <c:v>2.0761446999999999E-2</c:v>
                </c:pt>
                <c:pt idx="220">
                  <c:v>1.9994950000000001E-2</c:v>
                </c:pt>
                <c:pt idx="221">
                  <c:v>2.4043967999999999E-2</c:v>
                </c:pt>
                <c:pt idx="222">
                  <c:v>2.0165319000000001E-2</c:v>
                </c:pt>
                <c:pt idx="223">
                  <c:v>4.4002194000000001E-2</c:v>
                </c:pt>
                <c:pt idx="224">
                  <c:v>4.9696349000000001E-2</c:v>
                </c:pt>
                <c:pt idx="225">
                  <c:v>2.4880769E-2</c:v>
                </c:pt>
                <c:pt idx="226">
                  <c:v>7.7193066000000005E-2</c:v>
                </c:pt>
                <c:pt idx="227">
                  <c:v>6.5369442E-2</c:v>
                </c:pt>
                <c:pt idx="228">
                  <c:v>0.1087621</c:v>
                </c:pt>
                <c:pt idx="229">
                  <c:v>0.1130472</c:v>
                </c:pt>
                <c:pt idx="230">
                  <c:v>0.1262576</c:v>
                </c:pt>
                <c:pt idx="231">
                  <c:v>0.1228916</c:v>
                </c:pt>
                <c:pt idx="232">
                  <c:v>8.7085299000000005E-2</c:v>
                </c:pt>
                <c:pt idx="233">
                  <c:v>0.12561910000000001</c:v>
                </c:pt>
                <c:pt idx="234">
                  <c:v>0.1141168</c:v>
                </c:pt>
                <c:pt idx="235">
                  <c:v>0.14596000000000001</c:v>
                </c:pt>
                <c:pt idx="236">
                  <c:v>0.15380479999999999</c:v>
                </c:pt>
                <c:pt idx="237">
                  <c:v>0.19602810000000001</c:v>
                </c:pt>
                <c:pt idx="238">
                  <c:v>0.2073836</c:v>
                </c:pt>
                <c:pt idx="239">
                  <c:v>0.18534039999999999</c:v>
                </c:pt>
                <c:pt idx="240">
                  <c:v>0.1968673</c:v>
                </c:pt>
                <c:pt idx="241">
                  <c:v>0.1821961</c:v>
                </c:pt>
                <c:pt idx="242">
                  <c:v>0.2355526</c:v>
                </c:pt>
                <c:pt idx="243">
                  <c:v>0.2224226</c:v>
                </c:pt>
                <c:pt idx="244">
                  <c:v>0.21015519999999999</c:v>
                </c:pt>
                <c:pt idx="245">
                  <c:v>0.21187420000000001</c:v>
                </c:pt>
                <c:pt idx="246">
                  <c:v>0.23411480000000001</c:v>
                </c:pt>
                <c:pt idx="247">
                  <c:v>0.23887330000000001</c:v>
                </c:pt>
                <c:pt idx="248">
                  <c:v>0.19845180000000001</c:v>
                </c:pt>
                <c:pt idx="249">
                  <c:v>0.20287169999999999</c:v>
                </c:pt>
                <c:pt idx="250">
                  <c:v>0.20223430000000001</c:v>
                </c:pt>
                <c:pt idx="251">
                  <c:v>0.19979250000000001</c:v>
                </c:pt>
                <c:pt idx="252">
                  <c:v>0.20606240000000001</c:v>
                </c:pt>
                <c:pt idx="253">
                  <c:v>0.1926505</c:v>
                </c:pt>
                <c:pt idx="254">
                  <c:v>0.2008741</c:v>
                </c:pt>
                <c:pt idx="255">
                  <c:v>0.15582219999999999</c:v>
                </c:pt>
                <c:pt idx="256">
                  <c:v>0.1700188</c:v>
                </c:pt>
                <c:pt idx="257">
                  <c:v>0.14932300000000001</c:v>
                </c:pt>
                <c:pt idx="258">
                  <c:v>0.14145859999999999</c:v>
                </c:pt>
                <c:pt idx="259">
                  <c:v>0.15853210000000001</c:v>
                </c:pt>
                <c:pt idx="260">
                  <c:v>0.1516815</c:v>
                </c:pt>
                <c:pt idx="261">
                  <c:v>0.1707292</c:v>
                </c:pt>
                <c:pt idx="262">
                  <c:v>0.13460369999999999</c:v>
                </c:pt>
                <c:pt idx="263">
                  <c:v>0.13552610000000001</c:v>
                </c:pt>
                <c:pt idx="264">
                  <c:v>0.14525189999999999</c:v>
                </c:pt>
                <c:pt idx="265">
                  <c:v>0.1314244</c:v>
                </c:pt>
                <c:pt idx="266">
                  <c:v>0.1325258</c:v>
                </c:pt>
                <c:pt idx="267">
                  <c:v>0.1152953</c:v>
                </c:pt>
                <c:pt idx="268">
                  <c:v>0.1063216</c:v>
                </c:pt>
                <c:pt idx="269">
                  <c:v>8.7487981000000006E-2</c:v>
                </c:pt>
                <c:pt idx="270">
                  <c:v>8.3435758999999998E-2</c:v>
                </c:pt>
                <c:pt idx="271">
                  <c:v>0.120683</c:v>
                </c:pt>
                <c:pt idx="272">
                  <c:v>0.1145844</c:v>
                </c:pt>
                <c:pt idx="273">
                  <c:v>0.13152720000000001</c:v>
                </c:pt>
                <c:pt idx="274">
                  <c:v>0.128187</c:v>
                </c:pt>
                <c:pt idx="275">
                  <c:v>0.1133286</c:v>
                </c:pt>
                <c:pt idx="276">
                  <c:v>0.107152</c:v>
                </c:pt>
                <c:pt idx="277">
                  <c:v>8.8686705000000005E-2</c:v>
                </c:pt>
                <c:pt idx="278">
                  <c:v>0.13592589999999999</c:v>
                </c:pt>
                <c:pt idx="279">
                  <c:v>0.1486914</c:v>
                </c:pt>
                <c:pt idx="280">
                  <c:v>0.16357479999999999</c:v>
                </c:pt>
                <c:pt idx="281">
                  <c:v>0.15114240000000001</c:v>
                </c:pt>
                <c:pt idx="282">
                  <c:v>0.1372505</c:v>
                </c:pt>
                <c:pt idx="283">
                  <c:v>0.18950729999999999</c:v>
                </c:pt>
                <c:pt idx="284">
                  <c:v>0.19071379999999999</c:v>
                </c:pt>
                <c:pt idx="285">
                  <c:v>0.16875960000000001</c:v>
                </c:pt>
                <c:pt idx="286">
                  <c:v>0.15246489999999999</c:v>
                </c:pt>
                <c:pt idx="287">
                  <c:v>0.1243734</c:v>
                </c:pt>
                <c:pt idx="288">
                  <c:v>0.12670129999999999</c:v>
                </c:pt>
                <c:pt idx="289">
                  <c:v>0.120105</c:v>
                </c:pt>
                <c:pt idx="290">
                  <c:v>0.12276529999999999</c:v>
                </c:pt>
                <c:pt idx="291">
                  <c:v>0.1086519</c:v>
                </c:pt>
                <c:pt idx="292">
                  <c:v>0.15280060000000001</c:v>
                </c:pt>
                <c:pt idx="293">
                  <c:v>0.1210514</c:v>
                </c:pt>
                <c:pt idx="294">
                  <c:v>0.1296522</c:v>
                </c:pt>
                <c:pt idx="295">
                  <c:v>0.1592423</c:v>
                </c:pt>
                <c:pt idx="296">
                  <c:v>0.15433749999999999</c:v>
                </c:pt>
                <c:pt idx="297">
                  <c:v>0.17956169999999999</c:v>
                </c:pt>
                <c:pt idx="298">
                  <c:v>0.15574859999999999</c:v>
                </c:pt>
                <c:pt idx="299">
                  <c:v>0.15210389999999999</c:v>
                </c:pt>
                <c:pt idx="300">
                  <c:v>0.16568430000000001</c:v>
                </c:pt>
                <c:pt idx="301">
                  <c:v>0.15687129999999999</c:v>
                </c:pt>
                <c:pt idx="302">
                  <c:v>0.13822970000000001</c:v>
                </c:pt>
                <c:pt idx="303">
                  <c:v>0.1075053</c:v>
                </c:pt>
                <c:pt idx="304">
                  <c:v>0.13510340000000001</c:v>
                </c:pt>
                <c:pt idx="305">
                  <c:v>0.1454946</c:v>
                </c:pt>
                <c:pt idx="306">
                  <c:v>0.11776159999999999</c:v>
                </c:pt>
                <c:pt idx="307">
                  <c:v>0.1146268</c:v>
                </c:pt>
                <c:pt idx="308">
                  <c:v>9.6078611999999994E-2</c:v>
                </c:pt>
                <c:pt idx="309">
                  <c:v>0.1158704</c:v>
                </c:pt>
                <c:pt idx="310">
                  <c:v>0.11721570000000001</c:v>
                </c:pt>
                <c:pt idx="311">
                  <c:v>0.1468236</c:v>
                </c:pt>
                <c:pt idx="312">
                  <c:v>0.14553060000000001</c:v>
                </c:pt>
                <c:pt idx="313">
                  <c:v>0.13140679999999999</c:v>
                </c:pt>
                <c:pt idx="314">
                  <c:v>0.13912079999999999</c:v>
                </c:pt>
                <c:pt idx="315">
                  <c:v>0.1196454</c:v>
                </c:pt>
                <c:pt idx="316">
                  <c:v>0.154247</c:v>
                </c:pt>
                <c:pt idx="317">
                  <c:v>0.1548872</c:v>
                </c:pt>
                <c:pt idx="318">
                  <c:v>0.12728829999999999</c:v>
                </c:pt>
                <c:pt idx="319">
                  <c:v>0.13678870000000001</c:v>
                </c:pt>
                <c:pt idx="320">
                  <c:v>0.14396519999999999</c:v>
                </c:pt>
                <c:pt idx="321">
                  <c:v>0.13120200000000001</c:v>
                </c:pt>
                <c:pt idx="322">
                  <c:v>0.1047294</c:v>
                </c:pt>
                <c:pt idx="323">
                  <c:v>0.12995719999999999</c:v>
                </c:pt>
                <c:pt idx="324">
                  <c:v>0.1064533</c:v>
                </c:pt>
                <c:pt idx="325">
                  <c:v>9.6312381000000002E-2</c:v>
                </c:pt>
                <c:pt idx="326">
                  <c:v>0.13766990000000001</c:v>
                </c:pt>
                <c:pt idx="327">
                  <c:v>0.13667679999999999</c:v>
                </c:pt>
                <c:pt idx="328">
                  <c:v>0.13245390000000001</c:v>
                </c:pt>
                <c:pt idx="329">
                  <c:v>0.114104</c:v>
                </c:pt>
                <c:pt idx="330">
                  <c:v>0.1069413</c:v>
                </c:pt>
                <c:pt idx="331">
                  <c:v>0.14531479999999999</c:v>
                </c:pt>
                <c:pt idx="332">
                  <c:v>0.14630950000000001</c:v>
                </c:pt>
                <c:pt idx="333">
                  <c:v>0.1300103</c:v>
                </c:pt>
                <c:pt idx="334">
                  <c:v>0.108209</c:v>
                </c:pt>
                <c:pt idx="335">
                  <c:v>0.12159449999999999</c:v>
                </c:pt>
                <c:pt idx="336">
                  <c:v>0.1208552</c:v>
                </c:pt>
                <c:pt idx="337">
                  <c:v>8.8272497000000005E-2</c:v>
                </c:pt>
                <c:pt idx="338">
                  <c:v>9.8021649000000002E-2</c:v>
                </c:pt>
                <c:pt idx="339">
                  <c:v>8.2951538000000005E-2</c:v>
                </c:pt>
                <c:pt idx="340">
                  <c:v>8.0310479000000004E-2</c:v>
                </c:pt>
                <c:pt idx="341">
                  <c:v>6.2329963000000002E-2</c:v>
                </c:pt>
                <c:pt idx="342">
                  <c:v>8.3526604000000004E-2</c:v>
                </c:pt>
                <c:pt idx="343">
                  <c:v>8.1946126999999994E-2</c:v>
                </c:pt>
                <c:pt idx="344">
                  <c:v>5.0121318999999998E-2</c:v>
                </c:pt>
                <c:pt idx="345">
                  <c:v>8.9603796999999999E-2</c:v>
                </c:pt>
                <c:pt idx="346">
                  <c:v>8.7459861999999999E-2</c:v>
                </c:pt>
                <c:pt idx="347">
                  <c:v>0.13736580000000001</c:v>
                </c:pt>
                <c:pt idx="348">
                  <c:v>0.14849979999999999</c:v>
                </c:pt>
                <c:pt idx="349">
                  <c:v>0.12994910000000001</c:v>
                </c:pt>
                <c:pt idx="350">
                  <c:v>0.1615462</c:v>
                </c:pt>
                <c:pt idx="351">
                  <c:v>0.15094779999999999</c:v>
                </c:pt>
                <c:pt idx="352">
                  <c:v>0.19269819999999999</c:v>
                </c:pt>
                <c:pt idx="353">
                  <c:v>0.1916725</c:v>
                </c:pt>
                <c:pt idx="354">
                  <c:v>0.1988491</c:v>
                </c:pt>
                <c:pt idx="355">
                  <c:v>0.20303740000000001</c:v>
                </c:pt>
                <c:pt idx="356">
                  <c:v>0.1899063</c:v>
                </c:pt>
                <c:pt idx="357">
                  <c:v>0.26661269999999998</c:v>
                </c:pt>
                <c:pt idx="358">
                  <c:v>0.26569779999999998</c:v>
                </c:pt>
                <c:pt idx="359">
                  <c:v>0.34347349999999999</c:v>
                </c:pt>
                <c:pt idx="360">
                  <c:v>0.34861130000000001</c:v>
                </c:pt>
                <c:pt idx="361">
                  <c:v>0.34162870000000001</c:v>
                </c:pt>
                <c:pt idx="362">
                  <c:v>9.9999997999999993E-3</c:v>
                </c:pt>
                <c:pt idx="363">
                  <c:v>9.9999997999999993E-3</c:v>
                </c:pt>
                <c:pt idx="364">
                  <c:v>9.9999997999999993E-3</c:v>
                </c:pt>
                <c:pt idx="365">
                  <c:v>9.9999997999999993E-3</c:v>
                </c:pt>
                <c:pt idx="366">
                  <c:v>9.9999997999999993E-3</c:v>
                </c:pt>
                <c:pt idx="367">
                  <c:v>9.9999997999999993E-3</c:v>
                </c:pt>
                <c:pt idx="368">
                  <c:v>9.9999997999999993E-3</c:v>
                </c:pt>
                <c:pt idx="369">
                  <c:v>9.9999997999999993E-3</c:v>
                </c:pt>
                <c:pt idx="370">
                  <c:v>9.9999997999999993E-3</c:v>
                </c:pt>
                <c:pt idx="371">
                  <c:v>9.9999997999999993E-3</c:v>
                </c:pt>
                <c:pt idx="372">
                  <c:v>9.9999997999999993E-3</c:v>
                </c:pt>
                <c:pt idx="373">
                  <c:v>9.9999997999999993E-3</c:v>
                </c:pt>
                <c:pt idx="374">
                  <c:v>9.9999997999999993E-3</c:v>
                </c:pt>
                <c:pt idx="375">
                  <c:v>9.9999997999999993E-3</c:v>
                </c:pt>
                <c:pt idx="376">
                  <c:v>9.9999997999999993E-3</c:v>
                </c:pt>
                <c:pt idx="377">
                  <c:v>9.9999997999999993E-3</c:v>
                </c:pt>
                <c:pt idx="378">
                  <c:v>9.9999997999999993E-3</c:v>
                </c:pt>
                <c:pt idx="379">
                  <c:v>9.9999997999999993E-3</c:v>
                </c:pt>
                <c:pt idx="380">
                  <c:v>9.9999997999999993E-3</c:v>
                </c:pt>
                <c:pt idx="381">
                  <c:v>9.9999997999999993E-3</c:v>
                </c:pt>
                <c:pt idx="382">
                  <c:v>9.9999997999999993E-3</c:v>
                </c:pt>
                <c:pt idx="383">
                  <c:v>9.9999997999999993E-3</c:v>
                </c:pt>
                <c:pt idx="384">
                  <c:v>9.9999997999999993E-3</c:v>
                </c:pt>
                <c:pt idx="385">
                  <c:v>9.9999997999999993E-3</c:v>
                </c:pt>
                <c:pt idx="386">
                  <c:v>9.9999997999999993E-3</c:v>
                </c:pt>
                <c:pt idx="387">
                  <c:v>9.9999997999999993E-3</c:v>
                </c:pt>
                <c:pt idx="388">
                  <c:v>0.36913629999999997</c:v>
                </c:pt>
                <c:pt idx="389">
                  <c:v>0.36667929999999999</c:v>
                </c:pt>
                <c:pt idx="390">
                  <c:v>0.34470329999999999</c:v>
                </c:pt>
                <c:pt idx="391">
                  <c:v>0.33488679999999998</c:v>
                </c:pt>
                <c:pt idx="392">
                  <c:v>0.33746619999999999</c:v>
                </c:pt>
                <c:pt idx="393">
                  <c:v>0.28554649999999998</c:v>
                </c:pt>
                <c:pt idx="394">
                  <c:v>0.31656069999999997</c:v>
                </c:pt>
                <c:pt idx="395">
                  <c:v>0.33723379999999997</c:v>
                </c:pt>
                <c:pt idx="396">
                  <c:v>0.2900586</c:v>
                </c:pt>
                <c:pt idx="397">
                  <c:v>9.9999997999999993E-3</c:v>
                </c:pt>
                <c:pt idx="398">
                  <c:v>9.9999997999999993E-3</c:v>
                </c:pt>
                <c:pt idx="399">
                  <c:v>9.9999997999999993E-3</c:v>
                </c:pt>
                <c:pt idx="400">
                  <c:v>9.9999997999999993E-3</c:v>
                </c:pt>
                <c:pt idx="401">
                  <c:v>9.9999997999999993E-3</c:v>
                </c:pt>
                <c:pt idx="402">
                  <c:v>9.9999997999999993E-3</c:v>
                </c:pt>
                <c:pt idx="403">
                  <c:v>9.9999997999999993E-3</c:v>
                </c:pt>
                <c:pt idx="404">
                  <c:v>9.9999997999999993E-3</c:v>
                </c:pt>
                <c:pt idx="405">
                  <c:v>9.9999997999999993E-3</c:v>
                </c:pt>
                <c:pt idx="406">
                  <c:v>9.9999997999999993E-3</c:v>
                </c:pt>
                <c:pt idx="407">
                  <c:v>8.0677040000000005E-2</c:v>
                </c:pt>
                <c:pt idx="408">
                  <c:v>7.7562652999999995E-2</c:v>
                </c:pt>
                <c:pt idx="409">
                  <c:v>8.7725863000000001E-2</c:v>
                </c:pt>
                <c:pt idx="410">
                  <c:v>7.8750796999999997E-2</c:v>
                </c:pt>
                <c:pt idx="411">
                  <c:v>9.4431854999999995E-2</c:v>
                </c:pt>
                <c:pt idx="412">
                  <c:v>6.3863515999999995E-2</c:v>
                </c:pt>
                <c:pt idx="413">
                  <c:v>8.4193692000000001E-2</c:v>
                </c:pt>
                <c:pt idx="414">
                  <c:v>0.10923819999999999</c:v>
                </c:pt>
                <c:pt idx="415">
                  <c:v>5.7040992999999998E-2</c:v>
                </c:pt>
                <c:pt idx="416">
                  <c:v>0.11045290000000001</c:v>
                </c:pt>
                <c:pt idx="417">
                  <c:v>6.5846764000000002E-2</c:v>
                </c:pt>
                <c:pt idx="418">
                  <c:v>9.8214217000000006E-2</c:v>
                </c:pt>
                <c:pt idx="419">
                  <c:v>0.10375470000000001</c:v>
                </c:pt>
                <c:pt idx="420">
                  <c:v>9.9990726000000002E-2</c:v>
                </c:pt>
                <c:pt idx="421">
                  <c:v>9.6565142000000007E-2</c:v>
                </c:pt>
                <c:pt idx="422">
                  <c:v>6.8414398000000001E-2</c:v>
                </c:pt>
                <c:pt idx="423">
                  <c:v>9.6357934000000006E-2</c:v>
                </c:pt>
                <c:pt idx="424">
                  <c:v>9.9999997999999993E-3</c:v>
                </c:pt>
                <c:pt idx="425">
                  <c:v>9.9999997999999993E-3</c:v>
                </c:pt>
                <c:pt idx="426">
                  <c:v>9.9999997999999993E-3</c:v>
                </c:pt>
                <c:pt idx="427">
                  <c:v>9.9999997999999993E-3</c:v>
                </c:pt>
                <c:pt idx="428">
                  <c:v>9.9999997999999993E-3</c:v>
                </c:pt>
                <c:pt idx="429">
                  <c:v>9.9999997999999993E-3</c:v>
                </c:pt>
                <c:pt idx="430">
                  <c:v>9.9999997999999993E-3</c:v>
                </c:pt>
                <c:pt idx="431">
                  <c:v>9.9999997999999993E-3</c:v>
                </c:pt>
                <c:pt idx="432">
                  <c:v>9.9999997999999993E-3</c:v>
                </c:pt>
                <c:pt idx="433">
                  <c:v>9.9999997999999993E-3</c:v>
                </c:pt>
                <c:pt idx="434">
                  <c:v>9.9999997999999993E-3</c:v>
                </c:pt>
                <c:pt idx="435">
                  <c:v>9.9999997999999993E-3</c:v>
                </c:pt>
                <c:pt idx="436">
                  <c:v>9.9999997999999993E-3</c:v>
                </c:pt>
                <c:pt idx="437">
                  <c:v>9.9999997999999993E-3</c:v>
                </c:pt>
                <c:pt idx="438">
                  <c:v>9.9999997999999993E-3</c:v>
                </c:pt>
                <c:pt idx="439">
                  <c:v>9.9999997999999993E-3</c:v>
                </c:pt>
                <c:pt idx="440">
                  <c:v>9.9999997999999993E-3</c:v>
                </c:pt>
                <c:pt idx="441">
                  <c:v>9.9999997999999993E-3</c:v>
                </c:pt>
                <c:pt idx="442">
                  <c:v>9.9999997999999993E-3</c:v>
                </c:pt>
                <c:pt idx="443">
                  <c:v>9.9999997999999993E-3</c:v>
                </c:pt>
                <c:pt idx="444">
                  <c:v>9.9999997999999993E-3</c:v>
                </c:pt>
                <c:pt idx="445">
                  <c:v>9.9999997999999993E-3</c:v>
                </c:pt>
                <c:pt idx="446">
                  <c:v>9.9999997999999993E-3</c:v>
                </c:pt>
                <c:pt idx="447">
                  <c:v>9.9999997999999993E-3</c:v>
                </c:pt>
                <c:pt idx="448">
                  <c:v>9.9999997999999993E-3</c:v>
                </c:pt>
                <c:pt idx="449">
                  <c:v>9.9999997999999993E-3</c:v>
                </c:pt>
                <c:pt idx="450">
                  <c:v>4.3950169999999997E-2</c:v>
                </c:pt>
                <c:pt idx="451">
                  <c:v>3.2298426999999998E-2</c:v>
                </c:pt>
                <c:pt idx="452">
                  <c:v>8.9686355999999995E-2</c:v>
                </c:pt>
                <c:pt idx="453">
                  <c:v>9.8267749000000001E-2</c:v>
                </c:pt>
                <c:pt idx="454">
                  <c:v>8.1988059000000002E-2</c:v>
                </c:pt>
                <c:pt idx="455">
                  <c:v>0.16753209999999999</c:v>
                </c:pt>
                <c:pt idx="456">
                  <c:v>0.16250319999999999</c:v>
                </c:pt>
                <c:pt idx="457">
                  <c:v>0.1760177</c:v>
                </c:pt>
                <c:pt idx="458">
                  <c:v>0.17614740000000001</c:v>
                </c:pt>
                <c:pt idx="459">
                  <c:v>9.9999997999999993E-3</c:v>
                </c:pt>
                <c:pt idx="460">
                  <c:v>9.9999997999999993E-3</c:v>
                </c:pt>
                <c:pt idx="461">
                  <c:v>9.9999997999999993E-3</c:v>
                </c:pt>
                <c:pt idx="462">
                  <c:v>9.9999997999999993E-3</c:v>
                </c:pt>
                <c:pt idx="463">
                  <c:v>9.9999997999999993E-3</c:v>
                </c:pt>
                <c:pt idx="464">
                  <c:v>9.9999997999999993E-3</c:v>
                </c:pt>
                <c:pt idx="465">
                  <c:v>9.9999997999999993E-3</c:v>
                </c:pt>
                <c:pt idx="466">
                  <c:v>9.9999997999999993E-3</c:v>
                </c:pt>
                <c:pt idx="467">
                  <c:v>9.9999997999999993E-3</c:v>
                </c:pt>
                <c:pt idx="468">
                  <c:v>9.9999997999999993E-3</c:v>
                </c:pt>
                <c:pt idx="469">
                  <c:v>9.9999997999999993E-3</c:v>
                </c:pt>
                <c:pt idx="470">
                  <c:v>9.9999997999999993E-3</c:v>
                </c:pt>
                <c:pt idx="471">
                  <c:v>9.9999997999999993E-3</c:v>
                </c:pt>
                <c:pt idx="472">
                  <c:v>9.9999997999999993E-3</c:v>
                </c:pt>
                <c:pt idx="473">
                  <c:v>9.9999997999999993E-3</c:v>
                </c:pt>
                <c:pt idx="474">
                  <c:v>9.9999997999999993E-3</c:v>
                </c:pt>
                <c:pt idx="475">
                  <c:v>9.9999997999999993E-3</c:v>
                </c:pt>
                <c:pt idx="476">
                  <c:v>9.9999997999999993E-3</c:v>
                </c:pt>
                <c:pt idx="477">
                  <c:v>9.9999997999999993E-3</c:v>
                </c:pt>
                <c:pt idx="478">
                  <c:v>9.9999997999999993E-3</c:v>
                </c:pt>
                <c:pt idx="479">
                  <c:v>9.9999997999999993E-3</c:v>
                </c:pt>
                <c:pt idx="480">
                  <c:v>9.9999997999999993E-3</c:v>
                </c:pt>
                <c:pt idx="481">
                  <c:v>9.9999997999999993E-3</c:v>
                </c:pt>
                <c:pt idx="482">
                  <c:v>9.9999997999999993E-3</c:v>
                </c:pt>
                <c:pt idx="483">
                  <c:v>9.9999997999999993E-3</c:v>
                </c:pt>
                <c:pt idx="484">
                  <c:v>9.9999997999999993E-3</c:v>
                </c:pt>
                <c:pt idx="485">
                  <c:v>9.9999997999999993E-3</c:v>
                </c:pt>
                <c:pt idx="486">
                  <c:v>9.3349680000000004E-2</c:v>
                </c:pt>
                <c:pt idx="487">
                  <c:v>0.1169605</c:v>
                </c:pt>
                <c:pt idx="488">
                  <c:v>0.1580704</c:v>
                </c:pt>
                <c:pt idx="489">
                  <c:v>0.1527287</c:v>
                </c:pt>
                <c:pt idx="490">
                  <c:v>0.1633898</c:v>
                </c:pt>
                <c:pt idx="491">
                  <c:v>0.1666427</c:v>
                </c:pt>
                <c:pt idx="492">
                  <c:v>0.1529875</c:v>
                </c:pt>
                <c:pt idx="493">
                  <c:v>0.23084260000000001</c:v>
                </c:pt>
                <c:pt idx="494">
                  <c:v>0.23561099999999999</c:v>
                </c:pt>
                <c:pt idx="495">
                  <c:v>9.9999997999999993E-3</c:v>
                </c:pt>
                <c:pt idx="496">
                  <c:v>9.9999997999999993E-3</c:v>
                </c:pt>
                <c:pt idx="497">
                  <c:v>9.9999997999999993E-3</c:v>
                </c:pt>
                <c:pt idx="498">
                  <c:v>9.9999997999999993E-3</c:v>
                </c:pt>
                <c:pt idx="499">
                  <c:v>9.9999997999999993E-3</c:v>
                </c:pt>
                <c:pt idx="500">
                  <c:v>9.9999997999999993E-3</c:v>
                </c:pt>
                <c:pt idx="501">
                  <c:v>9.9999997999999993E-3</c:v>
                </c:pt>
                <c:pt idx="502">
                  <c:v>9.9999997999999993E-3</c:v>
                </c:pt>
                <c:pt idx="503">
                  <c:v>9.9999997999999993E-3</c:v>
                </c:pt>
                <c:pt idx="504">
                  <c:v>9.9999997999999993E-3</c:v>
                </c:pt>
                <c:pt idx="505">
                  <c:v>9.9999997999999993E-3</c:v>
                </c:pt>
                <c:pt idx="506">
                  <c:v>9.9999997999999993E-3</c:v>
                </c:pt>
                <c:pt idx="507">
                  <c:v>9.9999997999999993E-3</c:v>
                </c:pt>
                <c:pt idx="508">
                  <c:v>9.9999997999999993E-3</c:v>
                </c:pt>
                <c:pt idx="509">
                  <c:v>9.9999997999999993E-3</c:v>
                </c:pt>
                <c:pt idx="510">
                  <c:v>9.9999997999999993E-3</c:v>
                </c:pt>
                <c:pt idx="511">
                  <c:v>9.9999997999999993E-3</c:v>
                </c:pt>
                <c:pt idx="512">
                  <c:v>9.9999997999999993E-3</c:v>
                </c:pt>
                <c:pt idx="513">
                  <c:v>9.9999997999999993E-3</c:v>
                </c:pt>
                <c:pt idx="514">
                  <c:v>9.9999997999999993E-3</c:v>
                </c:pt>
                <c:pt idx="515">
                  <c:v>9.9999997999999993E-3</c:v>
                </c:pt>
                <c:pt idx="516">
                  <c:v>9.9999997999999993E-3</c:v>
                </c:pt>
                <c:pt idx="517">
                  <c:v>9.9999997999999993E-3</c:v>
                </c:pt>
                <c:pt idx="518">
                  <c:v>9.9999997999999993E-3</c:v>
                </c:pt>
                <c:pt idx="519">
                  <c:v>9.9999997999999993E-3</c:v>
                </c:pt>
                <c:pt idx="520">
                  <c:v>9.9999997999999993E-3</c:v>
                </c:pt>
                <c:pt idx="521">
                  <c:v>0.1280029</c:v>
                </c:pt>
                <c:pt idx="522">
                  <c:v>0.13378390000000001</c:v>
                </c:pt>
                <c:pt idx="523">
                  <c:v>0.1294535</c:v>
                </c:pt>
                <c:pt idx="524">
                  <c:v>0.21164350000000001</c:v>
                </c:pt>
                <c:pt idx="525">
                  <c:v>0.2123679</c:v>
                </c:pt>
                <c:pt idx="526">
                  <c:v>0.22820960000000001</c:v>
                </c:pt>
                <c:pt idx="527">
                  <c:v>0.2182818</c:v>
                </c:pt>
                <c:pt idx="528">
                  <c:v>0.2168641</c:v>
                </c:pt>
                <c:pt idx="529">
                  <c:v>0.26024259999999999</c:v>
                </c:pt>
                <c:pt idx="530">
                  <c:v>0.2541001</c:v>
                </c:pt>
                <c:pt idx="531">
                  <c:v>9.9999997999999993E-3</c:v>
                </c:pt>
                <c:pt idx="532">
                  <c:v>9.9999997999999993E-3</c:v>
                </c:pt>
                <c:pt idx="533">
                  <c:v>0.1022412</c:v>
                </c:pt>
                <c:pt idx="534">
                  <c:v>0.1021426</c:v>
                </c:pt>
                <c:pt idx="535">
                  <c:v>0.1000925</c:v>
                </c:pt>
                <c:pt idx="536">
                  <c:v>9.0483487000000001E-2</c:v>
                </c:pt>
                <c:pt idx="537">
                  <c:v>6.9885164E-2</c:v>
                </c:pt>
                <c:pt idx="538">
                  <c:v>0.11015990000000001</c:v>
                </c:pt>
                <c:pt idx="539">
                  <c:v>0.1121928</c:v>
                </c:pt>
                <c:pt idx="540">
                  <c:v>0.10363650000000001</c:v>
                </c:pt>
                <c:pt idx="541">
                  <c:v>0.17371030000000001</c:v>
                </c:pt>
                <c:pt idx="542">
                  <c:v>0.1762185</c:v>
                </c:pt>
                <c:pt idx="543">
                  <c:v>0.20875440000000001</c:v>
                </c:pt>
                <c:pt idx="544">
                  <c:v>0.2100332</c:v>
                </c:pt>
                <c:pt idx="545">
                  <c:v>0.22691539999999999</c:v>
                </c:pt>
                <c:pt idx="546">
                  <c:v>0.2315239</c:v>
                </c:pt>
                <c:pt idx="547">
                  <c:v>0.22040409999999999</c:v>
                </c:pt>
                <c:pt idx="548">
                  <c:v>0.3072261</c:v>
                </c:pt>
                <c:pt idx="549">
                  <c:v>0.29831190000000002</c:v>
                </c:pt>
                <c:pt idx="550">
                  <c:v>9.9999997999999993E-3</c:v>
                </c:pt>
                <c:pt idx="551">
                  <c:v>9.9999997999999993E-3</c:v>
                </c:pt>
                <c:pt idx="552">
                  <c:v>9.9999997999999993E-3</c:v>
                </c:pt>
                <c:pt idx="553">
                  <c:v>9.9999997999999993E-3</c:v>
                </c:pt>
                <c:pt idx="554">
                  <c:v>9.9999997999999993E-3</c:v>
                </c:pt>
                <c:pt idx="555">
                  <c:v>9.9999997999999993E-3</c:v>
                </c:pt>
                <c:pt idx="556">
                  <c:v>9.9999997999999993E-3</c:v>
                </c:pt>
                <c:pt idx="557">
                  <c:v>9.9999997999999993E-3</c:v>
                </c:pt>
                <c:pt idx="558">
                  <c:v>9.9999997999999993E-3</c:v>
                </c:pt>
                <c:pt idx="559">
                  <c:v>9.9999997999999993E-3</c:v>
                </c:pt>
                <c:pt idx="560">
                  <c:v>9.9999997999999993E-3</c:v>
                </c:pt>
                <c:pt idx="561">
                  <c:v>9.9999997999999993E-3</c:v>
                </c:pt>
                <c:pt idx="562">
                  <c:v>9.9999997999999993E-3</c:v>
                </c:pt>
                <c:pt idx="563">
                  <c:v>9.9999997999999993E-3</c:v>
                </c:pt>
                <c:pt idx="564">
                  <c:v>9.9999997999999993E-3</c:v>
                </c:pt>
                <c:pt idx="565">
                  <c:v>9.9999997999999993E-3</c:v>
                </c:pt>
                <c:pt idx="566">
                  <c:v>9.9999997999999993E-3</c:v>
                </c:pt>
                <c:pt idx="567">
                  <c:v>9.9999997999999993E-3</c:v>
                </c:pt>
                <c:pt idx="568">
                  <c:v>9.9999997999999993E-3</c:v>
                </c:pt>
                <c:pt idx="569">
                  <c:v>9.9999997999999993E-3</c:v>
                </c:pt>
                <c:pt idx="570">
                  <c:v>9.9999997999999993E-3</c:v>
                </c:pt>
                <c:pt idx="571">
                  <c:v>9.9999997999999993E-3</c:v>
                </c:pt>
                <c:pt idx="572">
                  <c:v>9.9999997999999993E-3</c:v>
                </c:pt>
                <c:pt idx="573">
                  <c:v>9.9999997999999993E-3</c:v>
                </c:pt>
                <c:pt idx="574">
                  <c:v>8.6158975999999998E-2</c:v>
                </c:pt>
                <c:pt idx="575">
                  <c:v>9.1009431000000002E-2</c:v>
                </c:pt>
                <c:pt idx="576">
                  <c:v>0.1610307</c:v>
                </c:pt>
                <c:pt idx="577">
                  <c:v>0.16829740000000001</c:v>
                </c:pt>
                <c:pt idx="578">
                  <c:v>0.15671170000000001</c:v>
                </c:pt>
                <c:pt idx="579">
                  <c:v>0.23418159999999999</c:v>
                </c:pt>
                <c:pt idx="580">
                  <c:v>0.2342612</c:v>
                </c:pt>
                <c:pt idx="581">
                  <c:v>0.2478532</c:v>
                </c:pt>
                <c:pt idx="582">
                  <c:v>0.2437194</c:v>
                </c:pt>
                <c:pt idx="583">
                  <c:v>0.27663979999999999</c:v>
                </c:pt>
                <c:pt idx="584">
                  <c:v>0.27628039999999998</c:v>
                </c:pt>
                <c:pt idx="585">
                  <c:v>0.2457201</c:v>
                </c:pt>
                <c:pt idx="586">
                  <c:v>0.25132359999999998</c:v>
                </c:pt>
                <c:pt idx="587">
                  <c:v>0.2409974</c:v>
                </c:pt>
                <c:pt idx="588">
                  <c:v>0.30731890000000001</c:v>
                </c:pt>
                <c:pt idx="589">
                  <c:v>0.28218910000000003</c:v>
                </c:pt>
                <c:pt idx="590">
                  <c:v>0.28352850000000002</c:v>
                </c:pt>
                <c:pt idx="591">
                  <c:v>0.28505829999999999</c:v>
                </c:pt>
                <c:pt idx="592">
                  <c:v>0.26426189999999999</c:v>
                </c:pt>
                <c:pt idx="593">
                  <c:v>0.32059969999999999</c:v>
                </c:pt>
                <c:pt idx="594">
                  <c:v>0.30667870000000003</c:v>
                </c:pt>
                <c:pt idx="595">
                  <c:v>0.38525680000000001</c:v>
                </c:pt>
                <c:pt idx="596">
                  <c:v>0.3723611</c:v>
                </c:pt>
                <c:pt idx="597">
                  <c:v>0.37799110000000002</c:v>
                </c:pt>
                <c:pt idx="598">
                  <c:v>0.41849120000000001</c:v>
                </c:pt>
                <c:pt idx="599">
                  <c:v>0.4089719</c:v>
                </c:pt>
                <c:pt idx="600">
                  <c:v>0.4012753</c:v>
                </c:pt>
                <c:pt idx="601">
                  <c:v>0.38998969999999999</c:v>
                </c:pt>
                <c:pt idx="602">
                  <c:v>0.4209987</c:v>
                </c:pt>
                <c:pt idx="603">
                  <c:v>0.41534080000000001</c:v>
                </c:pt>
                <c:pt idx="604">
                  <c:v>0.41126200000000002</c:v>
                </c:pt>
                <c:pt idx="605">
                  <c:v>0.45289469999999998</c:v>
                </c:pt>
                <c:pt idx="606">
                  <c:v>0.43610900000000002</c:v>
                </c:pt>
                <c:pt idx="607">
                  <c:v>0.44357920000000001</c:v>
                </c:pt>
                <c:pt idx="608">
                  <c:v>0.43037409999999998</c:v>
                </c:pt>
                <c:pt idx="609">
                  <c:v>0.42927019999999999</c:v>
                </c:pt>
                <c:pt idx="610">
                  <c:v>0.4368707</c:v>
                </c:pt>
                <c:pt idx="611">
                  <c:v>0.4429168</c:v>
                </c:pt>
                <c:pt idx="612">
                  <c:v>0.42910189999999998</c:v>
                </c:pt>
                <c:pt idx="613">
                  <c:v>0.39993620000000002</c:v>
                </c:pt>
                <c:pt idx="614">
                  <c:v>0.42661779999999999</c:v>
                </c:pt>
                <c:pt idx="615">
                  <c:v>0.41218139999999998</c:v>
                </c:pt>
                <c:pt idx="616">
                  <c:v>0.43586079999999999</c:v>
                </c:pt>
                <c:pt idx="617">
                  <c:v>0.44261139999999999</c:v>
                </c:pt>
                <c:pt idx="618">
                  <c:v>0.4421929</c:v>
                </c:pt>
                <c:pt idx="619">
                  <c:v>0.449768</c:v>
                </c:pt>
                <c:pt idx="620">
                  <c:v>0.4213131</c:v>
                </c:pt>
                <c:pt idx="621">
                  <c:v>0.45844210000000002</c:v>
                </c:pt>
                <c:pt idx="622">
                  <c:v>0.4652213</c:v>
                </c:pt>
                <c:pt idx="623">
                  <c:v>0.48689650000000001</c:v>
                </c:pt>
                <c:pt idx="624">
                  <c:v>0.50409329999999997</c:v>
                </c:pt>
                <c:pt idx="625">
                  <c:v>0.48371160000000002</c:v>
                </c:pt>
                <c:pt idx="626">
                  <c:v>0.4529743</c:v>
                </c:pt>
                <c:pt idx="627">
                  <c:v>0.45245750000000001</c:v>
                </c:pt>
                <c:pt idx="628">
                  <c:v>0.4540632</c:v>
                </c:pt>
                <c:pt idx="629">
                  <c:v>0.46985969999999999</c:v>
                </c:pt>
                <c:pt idx="630">
                  <c:v>0.47071960000000002</c:v>
                </c:pt>
                <c:pt idx="631">
                  <c:v>0.4956931</c:v>
                </c:pt>
                <c:pt idx="632">
                  <c:v>0.48274889999999998</c:v>
                </c:pt>
                <c:pt idx="633">
                  <c:v>0.49421349999999997</c:v>
                </c:pt>
                <c:pt idx="634">
                  <c:v>0.5577995</c:v>
                </c:pt>
                <c:pt idx="635">
                  <c:v>0.57785350000000002</c:v>
                </c:pt>
                <c:pt idx="636">
                  <c:v>0.73832010000000003</c:v>
                </c:pt>
                <c:pt idx="637">
                  <c:v>0.73795350000000004</c:v>
                </c:pt>
                <c:pt idx="638">
                  <c:v>0.93450949999999999</c:v>
                </c:pt>
                <c:pt idx="639">
                  <c:v>0.89922930000000001</c:v>
                </c:pt>
              </c:numCache>
            </c:numRef>
          </c:yVal>
          <c:smooth val="0"/>
          <c:extLst>
            <c:ext xmlns:c16="http://schemas.microsoft.com/office/drawing/2014/chart" uri="{C3380CC4-5D6E-409C-BE32-E72D297353CC}">
              <c16:uniqueId val="{00000001-E917-46B6-9F83-80C1F809EAF5}"/>
            </c:ext>
          </c:extLst>
        </c:ser>
        <c:dLbls>
          <c:showLegendKey val="0"/>
          <c:showVal val="0"/>
          <c:showCatName val="0"/>
          <c:showSerName val="0"/>
          <c:showPercent val="0"/>
          <c:showBubbleSize val="0"/>
        </c:dLbls>
        <c:axId val="657543808"/>
        <c:axId val="649541808"/>
      </c:scatterChart>
      <c:valAx>
        <c:axId val="65754380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Distance (m)</a:t>
                </a:r>
                <a:endParaRPr lang="zh-CN" altLang="en-US" sz="1800" baseline="0">
                  <a:latin typeface="Times New Roman" panose="02020603050405020304" pitchFamily="18" charset="0"/>
                </a:endParaRPr>
              </a:p>
            </c:rich>
          </c:tx>
          <c:layout>
            <c:manualLayout>
              <c:xMode val="edge"/>
              <c:yMode val="edge"/>
              <c:x val="0.42765887372186584"/>
              <c:y val="0.9092575837001898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649541808"/>
        <c:crosses val="autoZero"/>
        <c:crossBetween val="midCat"/>
      </c:valAx>
      <c:valAx>
        <c:axId val="649541808"/>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Depth (m)</a:t>
                </a:r>
                <a:endParaRPr lang="zh-CN" altLang="en-US" sz="1800" baseline="0">
                  <a:latin typeface="Times New Roman" panose="02020603050405020304" pitchFamily="18" charset="0"/>
                </a:endParaRPr>
              </a:p>
            </c:rich>
          </c:tx>
          <c:layout>
            <c:manualLayout>
              <c:xMode val="edge"/>
              <c:yMode val="edge"/>
              <c:x val="1.9305019305019305E-2"/>
              <c:y val="0.31275736994946246"/>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657543808"/>
        <c:crosses val="autoZero"/>
        <c:crossBetween val="midCat"/>
      </c:valAx>
      <c:spPr>
        <a:noFill/>
        <a:ln>
          <a:noFill/>
        </a:ln>
        <a:effectLst/>
      </c:spPr>
    </c:plotArea>
    <c:legend>
      <c:legendPos val="r"/>
      <c:layout>
        <c:manualLayout>
          <c:xMode val="edge"/>
          <c:yMode val="edge"/>
          <c:x val="0.20743234798352908"/>
          <c:y val="8.2231600897921475E-2"/>
          <c:w val="0.20483706428588319"/>
          <c:h val="0.157259910539847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inflow2</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96654494275172"/>
          <c:y val="0.14315010180024823"/>
          <c:w val="0.78236351706036744"/>
          <c:h val="0.62271617089530473"/>
        </c:manualLayout>
      </c:layout>
      <c:scatterChart>
        <c:scatterStyle val="lineMarker"/>
        <c:varyColors val="0"/>
        <c:ser>
          <c:idx val="0"/>
          <c:order val="0"/>
          <c:spPr>
            <a:ln w="19050" cap="rnd">
              <a:solidFill>
                <a:schemeClr val="accent1"/>
              </a:solidFill>
              <a:round/>
            </a:ln>
            <a:effectLst/>
          </c:spPr>
          <c:marker>
            <c:symbol val="none"/>
          </c:marker>
          <c:xVal>
            <c:numRef>
              <c:f>Sheet9!$A$1:$A$10</c:f>
              <c:numCache>
                <c:formatCode>General</c:formatCode>
                <c:ptCount val="10"/>
                <c:pt idx="0">
                  <c:v>1</c:v>
                </c:pt>
                <c:pt idx="1">
                  <c:v>200</c:v>
                </c:pt>
                <c:pt idx="2">
                  <c:v>201</c:v>
                </c:pt>
                <c:pt idx="3">
                  <c:v>400</c:v>
                </c:pt>
                <c:pt idx="4">
                  <c:v>401</c:v>
                </c:pt>
                <c:pt idx="5">
                  <c:v>600</c:v>
                </c:pt>
                <c:pt idx="6">
                  <c:v>601</c:v>
                </c:pt>
                <c:pt idx="7">
                  <c:v>800</c:v>
                </c:pt>
                <c:pt idx="8">
                  <c:v>801</c:v>
                </c:pt>
                <c:pt idx="9">
                  <c:v>1000</c:v>
                </c:pt>
              </c:numCache>
            </c:numRef>
          </c:xVal>
          <c:yVal>
            <c:numRef>
              <c:f>Sheet9!$B$1:$B$10</c:f>
              <c:numCache>
                <c:formatCode>General</c:formatCode>
                <c:ptCount val="10"/>
                <c:pt idx="0">
                  <c:v>300</c:v>
                </c:pt>
                <c:pt idx="1">
                  <c:v>300</c:v>
                </c:pt>
                <c:pt idx="2">
                  <c:v>0</c:v>
                </c:pt>
                <c:pt idx="3">
                  <c:v>0</c:v>
                </c:pt>
                <c:pt idx="4">
                  <c:v>200</c:v>
                </c:pt>
                <c:pt idx="5">
                  <c:v>200</c:v>
                </c:pt>
                <c:pt idx="6">
                  <c:v>300</c:v>
                </c:pt>
                <c:pt idx="7">
                  <c:v>300</c:v>
                </c:pt>
                <c:pt idx="8">
                  <c:v>0</c:v>
                </c:pt>
                <c:pt idx="9">
                  <c:v>0</c:v>
                </c:pt>
              </c:numCache>
            </c:numRef>
          </c:yVal>
          <c:smooth val="0"/>
          <c:extLst>
            <c:ext xmlns:c16="http://schemas.microsoft.com/office/drawing/2014/chart" uri="{C3380CC4-5D6E-409C-BE32-E72D297353CC}">
              <c16:uniqueId val="{00000000-A9A4-4F7F-B1E1-7236D7DF34F6}"/>
            </c:ext>
          </c:extLst>
        </c:ser>
        <c:dLbls>
          <c:showLegendKey val="0"/>
          <c:showVal val="0"/>
          <c:showCatName val="0"/>
          <c:showSerName val="0"/>
          <c:showPercent val="0"/>
          <c:showBubbleSize val="0"/>
        </c:dLbls>
        <c:axId val="795869696"/>
        <c:axId val="791848336"/>
      </c:scatterChart>
      <c:valAx>
        <c:axId val="79586969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time (s)</a:t>
                </a:r>
                <a:endParaRPr lang="zh-CN" altLang="en-US" sz="1800" baseline="0">
                  <a:latin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791848336"/>
        <c:crosses val="autoZero"/>
        <c:crossBetween val="midCat"/>
      </c:valAx>
      <c:valAx>
        <c:axId val="791848336"/>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r>
                  <a:rPr lang="en-US" altLang="zh-CN" sz="1800" baseline="0">
                    <a:latin typeface="Times New Roman" panose="02020603050405020304" pitchFamily="18" charset="0"/>
                  </a:rPr>
                  <a:t>Discharge(m^3/s)</a:t>
                </a:r>
                <a:endParaRPr lang="zh-CN" altLang="en-US" sz="1800" baseline="0">
                  <a:latin typeface="Times New Roman" panose="02020603050405020304" pitchFamily="18" charset="0"/>
                </a:endParaRP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79586969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02799454412491"/>
          <c:y val="4.5871302207595964E-2"/>
          <c:w val="0.75860730042730251"/>
          <c:h val="0.75169983078805647"/>
        </c:manualLayout>
      </c:layout>
      <c:scatterChart>
        <c:scatterStyle val="lineMarker"/>
        <c:varyColors val="0"/>
        <c:ser>
          <c:idx val="2"/>
          <c:order val="0"/>
          <c:tx>
            <c:v>AMR1</c:v>
          </c:tx>
          <c:spPr>
            <a:ln w="12700" cap="rnd">
              <a:solidFill>
                <a:schemeClr val="tx1"/>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Sheet3!$Y$1:$Y$100</c:f>
              <c:numCache>
                <c:formatCode>General</c:formatCode>
                <c:ptCount val="100"/>
                <c:pt idx="0">
                  <c:v>149</c:v>
                </c:pt>
                <c:pt idx="1">
                  <c:v>165</c:v>
                </c:pt>
                <c:pt idx="2">
                  <c:v>217</c:v>
                </c:pt>
                <c:pt idx="3">
                  <c:v>245</c:v>
                </c:pt>
                <c:pt idx="4">
                  <c:v>289</c:v>
                </c:pt>
                <c:pt idx="5">
                  <c:v>309</c:v>
                </c:pt>
                <c:pt idx="6">
                  <c:v>341</c:v>
                </c:pt>
                <c:pt idx="7">
                  <c:v>369</c:v>
                </c:pt>
                <c:pt idx="8">
                  <c:v>377</c:v>
                </c:pt>
                <c:pt idx="9">
                  <c:v>409</c:v>
                </c:pt>
                <c:pt idx="10">
                  <c:v>449</c:v>
                </c:pt>
                <c:pt idx="11">
                  <c:v>469</c:v>
                </c:pt>
                <c:pt idx="12">
                  <c:v>481</c:v>
                </c:pt>
                <c:pt idx="13">
                  <c:v>497</c:v>
                </c:pt>
                <c:pt idx="14">
                  <c:v>521</c:v>
                </c:pt>
                <c:pt idx="15">
                  <c:v>549</c:v>
                </c:pt>
                <c:pt idx="16">
                  <c:v>573</c:v>
                </c:pt>
                <c:pt idx="17">
                  <c:v>593</c:v>
                </c:pt>
                <c:pt idx="18">
                  <c:v>617</c:v>
                </c:pt>
                <c:pt idx="19">
                  <c:v>625</c:v>
                </c:pt>
                <c:pt idx="20">
                  <c:v>657</c:v>
                </c:pt>
                <c:pt idx="21">
                  <c:v>677</c:v>
                </c:pt>
                <c:pt idx="22">
                  <c:v>709</c:v>
                </c:pt>
                <c:pt idx="23">
                  <c:v>717</c:v>
                </c:pt>
                <c:pt idx="24">
                  <c:v>729</c:v>
                </c:pt>
                <c:pt idx="25">
                  <c:v>769</c:v>
                </c:pt>
                <c:pt idx="26">
                  <c:v>789</c:v>
                </c:pt>
                <c:pt idx="27">
                  <c:v>829</c:v>
                </c:pt>
                <c:pt idx="28">
                  <c:v>885</c:v>
                </c:pt>
                <c:pt idx="29">
                  <c:v>893</c:v>
                </c:pt>
                <c:pt idx="30">
                  <c:v>913</c:v>
                </c:pt>
                <c:pt idx="31">
                  <c:v>941</c:v>
                </c:pt>
                <c:pt idx="32">
                  <c:v>969</c:v>
                </c:pt>
                <c:pt idx="33">
                  <c:v>985</c:v>
                </c:pt>
                <c:pt idx="34">
                  <c:v>1001</c:v>
                </c:pt>
                <c:pt idx="35">
                  <c:v>1037</c:v>
                </c:pt>
                <c:pt idx="36">
                  <c:v>1065</c:v>
                </c:pt>
                <c:pt idx="37">
                  <c:v>1089</c:v>
                </c:pt>
                <c:pt idx="38">
                  <c:v>1133</c:v>
                </c:pt>
                <c:pt idx="39">
                  <c:v>1149</c:v>
                </c:pt>
                <c:pt idx="40">
                  <c:v>1169</c:v>
                </c:pt>
                <c:pt idx="41">
                  <c:v>1213</c:v>
                </c:pt>
                <c:pt idx="42">
                  <c:v>1237</c:v>
                </c:pt>
                <c:pt idx="43">
                  <c:v>1253</c:v>
                </c:pt>
                <c:pt idx="44">
                  <c:v>1281</c:v>
                </c:pt>
                <c:pt idx="45">
                  <c:v>1301</c:v>
                </c:pt>
                <c:pt idx="46">
                  <c:v>1325</c:v>
                </c:pt>
                <c:pt idx="47">
                  <c:v>1357</c:v>
                </c:pt>
                <c:pt idx="48">
                  <c:v>1369</c:v>
                </c:pt>
                <c:pt idx="49">
                  <c:v>1393</c:v>
                </c:pt>
                <c:pt idx="50">
                  <c:v>1433</c:v>
                </c:pt>
                <c:pt idx="51">
                  <c:v>1461</c:v>
                </c:pt>
                <c:pt idx="52">
                  <c:v>1497</c:v>
                </c:pt>
                <c:pt idx="53">
                  <c:v>1561</c:v>
                </c:pt>
                <c:pt idx="54">
                  <c:v>1597</c:v>
                </c:pt>
                <c:pt idx="55">
                  <c:v>1641</c:v>
                </c:pt>
                <c:pt idx="56">
                  <c:v>1661</c:v>
                </c:pt>
                <c:pt idx="57">
                  <c:v>1673</c:v>
                </c:pt>
                <c:pt idx="58">
                  <c:v>1709</c:v>
                </c:pt>
                <c:pt idx="59">
                  <c:v>1749</c:v>
                </c:pt>
                <c:pt idx="60">
                  <c:v>1777</c:v>
                </c:pt>
                <c:pt idx="61">
                  <c:v>1809</c:v>
                </c:pt>
                <c:pt idx="62">
                  <c:v>1841</c:v>
                </c:pt>
                <c:pt idx="63">
                  <c:v>1849</c:v>
                </c:pt>
                <c:pt idx="64">
                  <c:v>1913</c:v>
                </c:pt>
                <c:pt idx="65">
                  <c:v>1969</c:v>
                </c:pt>
                <c:pt idx="66">
                  <c:v>2001</c:v>
                </c:pt>
                <c:pt idx="67">
                  <c:v>2029</c:v>
                </c:pt>
                <c:pt idx="68">
                  <c:v>2061</c:v>
                </c:pt>
                <c:pt idx="69">
                  <c:v>2097</c:v>
                </c:pt>
                <c:pt idx="70">
                  <c:v>2137</c:v>
                </c:pt>
                <c:pt idx="71">
                  <c:v>2169</c:v>
                </c:pt>
                <c:pt idx="72">
                  <c:v>2185</c:v>
                </c:pt>
                <c:pt idx="73">
                  <c:v>2217</c:v>
                </c:pt>
                <c:pt idx="74">
                  <c:v>2241</c:v>
                </c:pt>
                <c:pt idx="75">
                  <c:v>2297</c:v>
                </c:pt>
                <c:pt idx="76">
                  <c:v>2329</c:v>
                </c:pt>
                <c:pt idx="77">
                  <c:v>2349</c:v>
                </c:pt>
                <c:pt idx="78">
                  <c:v>2401</c:v>
                </c:pt>
                <c:pt idx="79">
                  <c:v>2433</c:v>
                </c:pt>
                <c:pt idx="80">
                  <c:v>2477</c:v>
                </c:pt>
                <c:pt idx="81">
                  <c:v>2505</c:v>
                </c:pt>
                <c:pt idx="82">
                  <c:v>2565</c:v>
                </c:pt>
                <c:pt idx="83">
                  <c:v>2581</c:v>
                </c:pt>
                <c:pt idx="84">
                  <c:v>2609</c:v>
                </c:pt>
                <c:pt idx="85">
                  <c:v>2625</c:v>
                </c:pt>
                <c:pt idx="86">
                  <c:v>2677</c:v>
                </c:pt>
                <c:pt idx="87">
                  <c:v>2709</c:v>
                </c:pt>
                <c:pt idx="88">
                  <c:v>2733</c:v>
                </c:pt>
                <c:pt idx="89">
                  <c:v>2785</c:v>
                </c:pt>
                <c:pt idx="90">
                  <c:v>2801</c:v>
                </c:pt>
                <c:pt idx="91">
                  <c:v>2825</c:v>
                </c:pt>
                <c:pt idx="92">
                  <c:v>2877</c:v>
                </c:pt>
                <c:pt idx="93">
                  <c:v>2929</c:v>
                </c:pt>
                <c:pt idx="94">
                  <c:v>2973</c:v>
                </c:pt>
                <c:pt idx="95">
                  <c:v>3005</c:v>
                </c:pt>
                <c:pt idx="96">
                  <c:v>3041</c:v>
                </c:pt>
                <c:pt idx="97">
                  <c:v>3089</c:v>
                </c:pt>
                <c:pt idx="98">
                  <c:v>3117</c:v>
                </c:pt>
                <c:pt idx="99">
                  <c:v>3149</c:v>
                </c:pt>
              </c:numCache>
            </c:numRef>
          </c:yVal>
          <c:smooth val="0"/>
          <c:extLst>
            <c:ext xmlns:c16="http://schemas.microsoft.com/office/drawing/2014/chart" uri="{C3380CC4-5D6E-409C-BE32-E72D297353CC}">
              <c16:uniqueId val="{00000000-16BB-4A93-B057-F86B31236537}"/>
            </c:ext>
          </c:extLst>
        </c:ser>
        <c:ser>
          <c:idx val="5"/>
          <c:order val="1"/>
          <c:tx>
            <c:v>AMR2</c:v>
          </c:tx>
          <c:spPr>
            <a:ln w="12700" cap="rnd">
              <a:solidFill>
                <a:srgbClr val="7030A0"/>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Sheet3!$H$1:$H$100</c:f>
              <c:numCache>
                <c:formatCode>General</c:formatCode>
                <c:ptCount val="100"/>
                <c:pt idx="0">
                  <c:v>33</c:v>
                </c:pt>
                <c:pt idx="1">
                  <c:v>65</c:v>
                </c:pt>
                <c:pt idx="2">
                  <c:v>69</c:v>
                </c:pt>
                <c:pt idx="3">
                  <c:v>97</c:v>
                </c:pt>
                <c:pt idx="4">
                  <c:v>97</c:v>
                </c:pt>
                <c:pt idx="5">
                  <c:v>105</c:v>
                </c:pt>
                <c:pt idx="6">
                  <c:v>105</c:v>
                </c:pt>
                <c:pt idx="7">
                  <c:v>121</c:v>
                </c:pt>
                <c:pt idx="8">
                  <c:v>121</c:v>
                </c:pt>
                <c:pt idx="9">
                  <c:v>141</c:v>
                </c:pt>
                <c:pt idx="10">
                  <c:v>157</c:v>
                </c:pt>
                <c:pt idx="11">
                  <c:v>157</c:v>
                </c:pt>
                <c:pt idx="12">
                  <c:v>165</c:v>
                </c:pt>
                <c:pt idx="13">
                  <c:v>169</c:v>
                </c:pt>
                <c:pt idx="14">
                  <c:v>169</c:v>
                </c:pt>
                <c:pt idx="15">
                  <c:v>173</c:v>
                </c:pt>
                <c:pt idx="16">
                  <c:v>173</c:v>
                </c:pt>
                <c:pt idx="17">
                  <c:v>173</c:v>
                </c:pt>
                <c:pt idx="18">
                  <c:v>201</c:v>
                </c:pt>
                <c:pt idx="19">
                  <c:v>213</c:v>
                </c:pt>
                <c:pt idx="20">
                  <c:v>213</c:v>
                </c:pt>
                <c:pt idx="21">
                  <c:v>213</c:v>
                </c:pt>
                <c:pt idx="22">
                  <c:v>233</c:v>
                </c:pt>
                <c:pt idx="23">
                  <c:v>241</c:v>
                </c:pt>
                <c:pt idx="24">
                  <c:v>241</c:v>
                </c:pt>
                <c:pt idx="25">
                  <c:v>245</c:v>
                </c:pt>
                <c:pt idx="26">
                  <c:v>245</c:v>
                </c:pt>
                <c:pt idx="27">
                  <c:v>245</c:v>
                </c:pt>
                <c:pt idx="28">
                  <c:v>245</c:v>
                </c:pt>
                <c:pt idx="29">
                  <c:v>257</c:v>
                </c:pt>
                <c:pt idx="30">
                  <c:v>261</c:v>
                </c:pt>
                <c:pt idx="31">
                  <c:v>261</c:v>
                </c:pt>
                <c:pt idx="32">
                  <c:v>261</c:v>
                </c:pt>
                <c:pt idx="33">
                  <c:v>265</c:v>
                </c:pt>
                <c:pt idx="34">
                  <c:v>277</c:v>
                </c:pt>
                <c:pt idx="35">
                  <c:v>281</c:v>
                </c:pt>
                <c:pt idx="36">
                  <c:v>281</c:v>
                </c:pt>
                <c:pt idx="37">
                  <c:v>281</c:v>
                </c:pt>
                <c:pt idx="38">
                  <c:v>281</c:v>
                </c:pt>
                <c:pt idx="39">
                  <c:v>281</c:v>
                </c:pt>
                <c:pt idx="40">
                  <c:v>281</c:v>
                </c:pt>
                <c:pt idx="41">
                  <c:v>289</c:v>
                </c:pt>
                <c:pt idx="42">
                  <c:v>301</c:v>
                </c:pt>
                <c:pt idx="43">
                  <c:v>301</c:v>
                </c:pt>
                <c:pt idx="44">
                  <c:v>305</c:v>
                </c:pt>
                <c:pt idx="45">
                  <c:v>309</c:v>
                </c:pt>
                <c:pt idx="46">
                  <c:v>309</c:v>
                </c:pt>
                <c:pt idx="47">
                  <c:v>321</c:v>
                </c:pt>
                <c:pt idx="48">
                  <c:v>329</c:v>
                </c:pt>
                <c:pt idx="49">
                  <c:v>333</c:v>
                </c:pt>
                <c:pt idx="50">
                  <c:v>349</c:v>
                </c:pt>
                <c:pt idx="51">
                  <c:v>353</c:v>
                </c:pt>
                <c:pt idx="52">
                  <c:v>361</c:v>
                </c:pt>
                <c:pt idx="53">
                  <c:v>369</c:v>
                </c:pt>
                <c:pt idx="54">
                  <c:v>373</c:v>
                </c:pt>
                <c:pt idx="55">
                  <c:v>389</c:v>
                </c:pt>
                <c:pt idx="56">
                  <c:v>401</c:v>
                </c:pt>
                <c:pt idx="57">
                  <c:v>425</c:v>
                </c:pt>
                <c:pt idx="58">
                  <c:v>425</c:v>
                </c:pt>
                <c:pt idx="59">
                  <c:v>441</c:v>
                </c:pt>
                <c:pt idx="60">
                  <c:v>441</c:v>
                </c:pt>
                <c:pt idx="61">
                  <c:v>441</c:v>
                </c:pt>
                <c:pt idx="62">
                  <c:v>449</c:v>
                </c:pt>
                <c:pt idx="63">
                  <c:v>449</c:v>
                </c:pt>
                <c:pt idx="64">
                  <c:v>469</c:v>
                </c:pt>
                <c:pt idx="65">
                  <c:v>481</c:v>
                </c:pt>
                <c:pt idx="66">
                  <c:v>493</c:v>
                </c:pt>
                <c:pt idx="67">
                  <c:v>505</c:v>
                </c:pt>
                <c:pt idx="68">
                  <c:v>517</c:v>
                </c:pt>
                <c:pt idx="69">
                  <c:v>525</c:v>
                </c:pt>
                <c:pt idx="70">
                  <c:v>525</c:v>
                </c:pt>
                <c:pt idx="71">
                  <c:v>529</c:v>
                </c:pt>
                <c:pt idx="72">
                  <c:v>537</c:v>
                </c:pt>
                <c:pt idx="73">
                  <c:v>541</c:v>
                </c:pt>
                <c:pt idx="74">
                  <c:v>549</c:v>
                </c:pt>
                <c:pt idx="75">
                  <c:v>573</c:v>
                </c:pt>
                <c:pt idx="76">
                  <c:v>573</c:v>
                </c:pt>
                <c:pt idx="77">
                  <c:v>573</c:v>
                </c:pt>
                <c:pt idx="78">
                  <c:v>573</c:v>
                </c:pt>
                <c:pt idx="79">
                  <c:v>573</c:v>
                </c:pt>
                <c:pt idx="80">
                  <c:v>577</c:v>
                </c:pt>
                <c:pt idx="81">
                  <c:v>585</c:v>
                </c:pt>
                <c:pt idx="82">
                  <c:v>605</c:v>
                </c:pt>
                <c:pt idx="83">
                  <c:v>609</c:v>
                </c:pt>
                <c:pt idx="84">
                  <c:v>613</c:v>
                </c:pt>
                <c:pt idx="85">
                  <c:v>625</c:v>
                </c:pt>
                <c:pt idx="86">
                  <c:v>625</c:v>
                </c:pt>
                <c:pt idx="87">
                  <c:v>625</c:v>
                </c:pt>
                <c:pt idx="88">
                  <c:v>657</c:v>
                </c:pt>
                <c:pt idx="89">
                  <c:v>661</c:v>
                </c:pt>
                <c:pt idx="90">
                  <c:v>665</c:v>
                </c:pt>
                <c:pt idx="91">
                  <c:v>681</c:v>
                </c:pt>
                <c:pt idx="92">
                  <c:v>685</c:v>
                </c:pt>
                <c:pt idx="93">
                  <c:v>689</c:v>
                </c:pt>
                <c:pt idx="94">
                  <c:v>697</c:v>
                </c:pt>
                <c:pt idx="95">
                  <c:v>705</c:v>
                </c:pt>
                <c:pt idx="96">
                  <c:v>705</c:v>
                </c:pt>
                <c:pt idx="97">
                  <c:v>717</c:v>
                </c:pt>
                <c:pt idx="98">
                  <c:v>737</c:v>
                </c:pt>
                <c:pt idx="99">
                  <c:v>741</c:v>
                </c:pt>
              </c:numCache>
            </c:numRef>
          </c:yVal>
          <c:smooth val="0"/>
          <c:extLst>
            <c:ext xmlns:c16="http://schemas.microsoft.com/office/drawing/2014/chart" uri="{C3380CC4-5D6E-409C-BE32-E72D297353CC}">
              <c16:uniqueId val="{00000001-16BB-4A93-B057-F86B31236537}"/>
            </c:ext>
          </c:extLst>
        </c:ser>
        <c:ser>
          <c:idx val="0"/>
          <c:order val="2"/>
          <c:tx>
            <c:v>AMR3</c:v>
          </c:tx>
          <c:spPr>
            <a:ln w="12700" cap="rnd">
              <a:solidFill>
                <a:schemeClr val="accent1"/>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Sheet3!$D$1:$D$100</c:f>
              <c:numCache>
                <c:formatCode>General</c:formatCode>
                <c:ptCount val="100"/>
                <c:pt idx="0">
                  <c:v>145</c:v>
                </c:pt>
                <c:pt idx="1">
                  <c:v>161</c:v>
                </c:pt>
                <c:pt idx="2">
                  <c:v>213</c:v>
                </c:pt>
                <c:pt idx="3">
                  <c:v>241</c:v>
                </c:pt>
                <c:pt idx="4">
                  <c:v>281</c:v>
                </c:pt>
                <c:pt idx="5">
                  <c:v>301</c:v>
                </c:pt>
                <c:pt idx="6">
                  <c:v>329</c:v>
                </c:pt>
                <c:pt idx="7">
                  <c:v>361</c:v>
                </c:pt>
                <c:pt idx="8">
                  <c:v>369</c:v>
                </c:pt>
                <c:pt idx="9">
                  <c:v>385</c:v>
                </c:pt>
                <c:pt idx="10">
                  <c:v>429</c:v>
                </c:pt>
                <c:pt idx="11">
                  <c:v>441</c:v>
                </c:pt>
                <c:pt idx="12">
                  <c:v>453</c:v>
                </c:pt>
                <c:pt idx="13">
                  <c:v>465</c:v>
                </c:pt>
                <c:pt idx="14">
                  <c:v>461</c:v>
                </c:pt>
                <c:pt idx="15">
                  <c:v>509</c:v>
                </c:pt>
                <c:pt idx="16">
                  <c:v>533</c:v>
                </c:pt>
                <c:pt idx="17">
                  <c:v>549</c:v>
                </c:pt>
                <c:pt idx="18">
                  <c:v>573</c:v>
                </c:pt>
                <c:pt idx="19">
                  <c:v>581</c:v>
                </c:pt>
                <c:pt idx="20">
                  <c:v>605</c:v>
                </c:pt>
                <c:pt idx="21">
                  <c:v>621</c:v>
                </c:pt>
                <c:pt idx="22">
                  <c:v>637</c:v>
                </c:pt>
                <c:pt idx="23">
                  <c:v>669</c:v>
                </c:pt>
                <c:pt idx="24">
                  <c:v>673</c:v>
                </c:pt>
                <c:pt idx="25">
                  <c:v>693</c:v>
                </c:pt>
                <c:pt idx="26">
                  <c:v>757</c:v>
                </c:pt>
                <c:pt idx="27">
                  <c:v>785</c:v>
                </c:pt>
                <c:pt idx="28">
                  <c:v>841</c:v>
                </c:pt>
                <c:pt idx="29">
                  <c:v>857</c:v>
                </c:pt>
                <c:pt idx="30">
                  <c:v>885</c:v>
                </c:pt>
                <c:pt idx="31">
                  <c:v>897</c:v>
                </c:pt>
                <c:pt idx="32">
                  <c:v>933</c:v>
                </c:pt>
                <c:pt idx="33">
                  <c:v>981</c:v>
                </c:pt>
                <c:pt idx="34">
                  <c:v>993</c:v>
                </c:pt>
                <c:pt idx="35">
                  <c:v>1025</c:v>
                </c:pt>
                <c:pt idx="36">
                  <c:v>1089</c:v>
                </c:pt>
                <c:pt idx="37">
                  <c:v>1125</c:v>
                </c:pt>
                <c:pt idx="38">
                  <c:v>1149</c:v>
                </c:pt>
                <c:pt idx="39">
                  <c:v>1189</c:v>
                </c:pt>
                <c:pt idx="40">
                  <c:v>1229</c:v>
                </c:pt>
                <c:pt idx="41">
                  <c:v>1245</c:v>
                </c:pt>
                <c:pt idx="42">
                  <c:v>1289</c:v>
                </c:pt>
                <c:pt idx="43">
                  <c:v>1365</c:v>
                </c:pt>
                <c:pt idx="44">
                  <c:v>1429</c:v>
                </c:pt>
                <c:pt idx="45">
                  <c:v>1473</c:v>
                </c:pt>
                <c:pt idx="46">
                  <c:v>1501</c:v>
                </c:pt>
                <c:pt idx="47">
                  <c:v>1533</c:v>
                </c:pt>
                <c:pt idx="48">
                  <c:v>1585</c:v>
                </c:pt>
                <c:pt idx="49">
                  <c:v>1661</c:v>
                </c:pt>
                <c:pt idx="50">
                  <c:v>1709</c:v>
                </c:pt>
                <c:pt idx="51">
                  <c:v>1741</c:v>
                </c:pt>
                <c:pt idx="52">
                  <c:v>1789</c:v>
                </c:pt>
                <c:pt idx="53">
                  <c:v>1865</c:v>
                </c:pt>
                <c:pt idx="54">
                  <c:v>1909</c:v>
                </c:pt>
                <c:pt idx="55">
                  <c:v>1985</c:v>
                </c:pt>
                <c:pt idx="56">
                  <c:v>2053</c:v>
                </c:pt>
                <c:pt idx="57">
                  <c:v>2109</c:v>
                </c:pt>
                <c:pt idx="58">
                  <c:v>2181</c:v>
                </c:pt>
                <c:pt idx="59">
                  <c:v>2281</c:v>
                </c:pt>
                <c:pt idx="60">
                  <c:v>2313</c:v>
                </c:pt>
                <c:pt idx="61">
                  <c:v>2361</c:v>
                </c:pt>
                <c:pt idx="62">
                  <c:v>2445</c:v>
                </c:pt>
                <c:pt idx="63">
                  <c:v>2493</c:v>
                </c:pt>
                <c:pt idx="64">
                  <c:v>2553</c:v>
                </c:pt>
                <c:pt idx="65">
                  <c:v>2605</c:v>
                </c:pt>
                <c:pt idx="66">
                  <c:v>2653</c:v>
                </c:pt>
                <c:pt idx="67">
                  <c:v>2745</c:v>
                </c:pt>
                <c:pt idx="68">
                  <c:v>2813</c:v>
                </c:pt>
                <c:pt idx="69">
                  <c:v>2845</c:v>
                </c:pt>
                <c:pt idx="70">
                  <c:v>2973</c:v>
                </c:pt>
                <c:pt idx="71">
                  <c:v>3033</c:v>
                </c:pt>
                <c:pt idx="72">
                  <c:v>3057</c:v>
                </c:pt>
                <c:pt idx="73">
                  <c:v>3129</c:v>
                </c:pt>
                <c:pt idx="74">
                  <c:v>3177</c:v>
                </c:pt>
                <c:pt idx="75">
                  <c:v>3241</c:v>
                </c:pt>
                <c:pt idx="76">
                  <c:v>3293</c:v>
                </c:pt>
                <c:pt idx="77">
                  <c:v>3345</c:v>
                </c:pt>
                <c:pt idx="78">
                  <c:v>3393</c:v>
                </c:pt>
                <c:pt idx="79">
                  <c:v>3421</c:v>
                </c:pt>
                <c:pt idx="80">
                  <c:v>3469</c:v>
                </c:pt>
                <c:pt idx="81">
                  <c:v>3505</c:v>
                </c:pt>
                <c:pt idx="82">
                  <c:v>3505</c:v>
                </c:pt>
                <c:pt idx="83">
                  <c:v>3553</c:v>
                </c:pt>
                <c:pt idx="84">
                  <c:v>3605</c:v>
                </c:pt>
                <c:pt idx="85">
                  <c:v>3633</c:v>
                </c:pt>
                <c:pt idx="86">
                  <c:v>3645</c:v>
                </c:pt>
                <c:pt idx="87">
                  <c:v>3697</c:v>
                </c:pt>
                <c:pt idx="88">
                  <c:v>3717</c:v>
                </c:pt>
                <c:pt idx="89">
                  <c:v>3741</c:v>
                </c:pt>
                <c:pt idx="90">
                  <c:v>3761</c:v>
                </c:pt>
                <c:pt idx="91">
                  <c:v>3785</c:v>
                </c:pt>
                <c:pt idx="92">
                  <c:v>3801</c:v>
                </c:pt>
                <c:pt idx="93">
                  <c:v>3809</c:v>
                </c:pt>
                <c:pt idx="94">
                  <c:v>3821</c:v>
                </c:pt>
                <c:pt idx="95">
                  <c:v>3825</c:v>
                </c:pt>
                <c:pt idx="96">
                  <c:v>3825</c:v>
                </c:pt>
                <c:pt idx="97">
                  <c:v>3833</c:v>
                </c:pt>
                <c:pt idx="98">
                  <c:v>3845</c:v>
                </c:pt>
                <c:pt idx="99">
                  <c:v>3849</c:v>
                </c:pt>
              </c:numCache>
            </c:numRef>
          </c:yVal>
          <c:smooth val="0"/>
          <c:extLst>
            <c:ext xmlns:c16="http://schemas.microsoft.com/office/drawing/2014/chart" uri="{C3380CC4-5D6E-409C-BE32-E72D297353CC}">
              <c16:uniqueId val="{00000002-16BB-4A93-B057-F86B31236537}"/>
            </c:ext>
          </c:extLst>
        </c:ser>
        <c:ser>
          <c:idx val="6"/>
          <c:order val="3"/>
          <c:tx>
            <c:v>ARM4</c:v>
          </c:tx>
          <c:spPr>
            <a:ln w="12700" cap="rnd">
              <a:solidFill>
                <a:srgbClr val="FF0000"/>
              </a:solidFill>
              <a:round/>
            </a:ln>
            <a:effectLst/>
          </c:spPr>
          <c:marker>
            <c:symbol val="none"/>
          </c:marker>
          <c:xVal>
            <c:numRef>
              <c:f>Sheet3!$AP$1:$AP$100</c:f>
              <c:numCache>
                <c:formatCode>General</c:formatCode>
                <c:ptCount val="100"/>
                <c:pt idx="0">
                  <c:v>20.07396</c:v>
                </c:pt>
                <c:pt idx="1">
                  <c:v>40.140830000000001</c:v>
                </c:pt>
                <c:pt idx="2">
                  <c:v>60.041870000000003</c:v>
                </c:pt>
                <c:pt idx="3">
                  <c:v>80.128780000000006</c:v>
                </c:pt>
                <c:pt idx="4">
                  <c:v>100.04926</c:v>
                </c:pt>
                <c:pt idx="5">
                  <c:v>120.1317</c:v>
                </c:pt>
                <c:pt idx="6">
                  <c:v>140.04709</c:v>
                </c:pt>
                <c:pt idx="7">
                  <c:v>160.12509</c:v>
                </c:pt>
                <c:pt idx="8">
                  <c:v>180.0368</c:v>
                </c:pt>
                <c:pt idx="9">
                  <c:v>200.11091999999999</c:v>
                </c:pt>
                <c:pt idx="10">
                  <c:v>220.01678000000001</c:v>
                </c:pt>
                <c:pt idx="11">
                  <c:v>240.08366000000001</c:v>
                </c:pt>
                <c:pt idx="12">
                  <c:v>260.14798000000002</c:v>
                </c:pt>
                <c:pt idx="13">
                  <c:v>280.04462000000001</c:v>
                </c:pt>
                <c:pt idx="14">
                  <c:v>300.10455000000002</c:v>
                </c:pt>
                <c:pt idx="15">
                  <c:v>320.16113000000001</c:v>
                </c:pt>
                <c:pt idx="16">
                  <c:v>340.05331000000001</c:v>
                </c:pt>
                <c:pt idx="17">
                  <c:v>360.10647999999998</c:v>
                </c:pt>
                <c:pt idx="18">
                  <c:v>380.15902999999997</c:v>
                </c:pt>
                <c:pt idx="19">
                  <c:v>400.15570000000002</c:v>
                </c:pt>
                <c:pt idx="20">
                  <c:v>420.00211000000002</c:v>
                </c:pt>
                <c:pt idx="21">
                  <c:v>440.06772000000001</c:v>
                </c:pt>
                <c:pt idx="22">
                  <c:v>460.13869999999997</c:v>
                </c:pt>
                <c:pt idx="23">
                  <c:v>480.04552999999999</c:v>
                </c:pt>
                <c:pt idx="24">
                  <c:v>500.11365000000001</c:v>
                </c:pt>
                <c:pt idx="25">
                  <c:v>520.00836000000004</c:v>
                </c:pt>
                <c:pt idx="26">
                  <c:v>540.04503999999997</c:v>
                </c:pt>
                <c:pt idx="27">
                  <c:v>560.07257000000004</c:v>
                </c:pt>
                <c:pt idx="28">
                  <c:v>580.13280999999995</c:v>
                </c:pt>
                <c:pt idx="29">
                  <c:v>600.02837999999997</c:v>
                </c:pt>
                <c:pt idx="30">
                  <c:v>620.07483000000002</c:v>
                </c:pt>
                <c:pt idx="31">
                  <c:v>640.11432000000002</c:v>
                </c:pt>
                <c:pt idx="32">
                  <c:v>660.16223000000002</c:v>
                </c:pt>
                <c:pt idx="33">
                  <c:v>680.04864999999995</c:v>
                </c:pt>
                <c:pt idx="34">
                  <c:v>700.09105999999997</c:v>
                </c:pt>
                <c:pt idx="35">
                  <c:v>720.13824</c:v>
                </c:pt>
                <c:pt idx="36">
                  <c:v>740.02459999999996</c:v>
                </c:pt>
                <c:pt idx="37">
                  <c:v>760.06573000000003</c:v>
                </c:pt>
                <c:pt idx="38">
                  <c:v>780.11603000000002</c:v>
                </c:pt>
                <c:pt idx="39">
                  <c:v>799.99963000000002</c:v>
                </c:pt>
                <c:pt idx="40">
                  <c:v>820.04369999999994</c:v>
                </c:pt>
                <c:pt idx="41">
                  <c:v>840.09424000000001</c:v>
                </c:pt>
                <c:pt idx="42">
                  <c:v>860.13995</c:v>
                </c:pt>
                <c:pt idx="43">
                  <c:v>880.02454</c:v>
                </c:pt>
                <c:pt idx="44">
                  <c:v>900.07421999999997</c:v>
                </c:pt>
                <c:pt idx="45">
                  <c:v>920.12067000000002</c:v>
                </c:pt>
                <c:pt idx="46">
                  <c:v>940.005</c:v>
                </c:pt>
                <c:pt idx="47">
                  <c:v>960.05529999999999</c:v>
                </c:pt>
                <c:pt idx="48">
                  <c:v>980.10229000000004</c:v>
                </c:pt>
                <c:pt idx="49">
                  <c:v>1000.15381</c:v>
                </c:pt>
                <c:pt idx="50">
                  <c:v>1020.03729</c:v>
                </c:pt>
                <c:pt idx="51">
                  <c:v>1040.08521</c:v>
                </c:pt>
                <c:pt idx="52">
                  <c:v>1060.1357399999999</c:v>
                </c:pt>
                <c:pt idx="53">
                  <c:v>1080.0158699999999</c:v>
                </c:pt>
                <c:pt idx="54">
                  <c:v>1100.0664099999999</c:v>
                </c:pt>
                <c:pt idx="55">
                  <c:v>1120.11536</c:v>
                </c:pt>
                <c:pt idx="56">
                  <c:v>1139.9981700000001</c:v>
                </c:pt>
                <c:pt idx="57">
                  <c:v>1160.0509</c:v>
                </c:pt>
                <c:pt idx="58">
                  <c:v>1180.09717</c:v>
                </c:pt>
                <c:pt idx="59">
                  <c:v>1200.1481900000001</c:v>
                </c:pt>
                <c:pt idx="60">
                  <c:v>1220.0354</c:v>
                </c:pt>
                <c:pt idx="61">
                  <c:v>1240.0835</c:v>
                </c:pt>
                <c:pt idx="62">
                  <c:v>1260.13733</c:v>
                </c:pt>
                <c:pt idx="63">
                  <c:v>1280.02063</c:v>
                </c:pt>
                <c:pt idx="64">
                  <c:v>1300.07251</c:v>
                </c:pt>
                <c:pt idx="65">
                  <c:v>1320.1237799999999</c:v>
                </c:pt>
                <c:pt idx="66">
                  <c:v>1340.00793</c:v>
                </c:pt>
                <c:pt idx="67">
                  <c:v>1360.0614</c:v>
                </c:pt>
                <c:pt idx="68">
                  <c:v>1380.1103499999999</c:v>
                </c:pt>
                <c:pt idx="69">
                  <c:v>1400.1618699999999</c:v>
                </c:pt>
                <c:pt idx="70">
                  <c:v>1420.0502899999999</c:v>
                </c:pt>
                <c:pt idx="71">
                  <c:v>1440.0983900000001</c:v>
                </c:pt>
                <c:pt idx="72">
                  <c:v>1460.1519800000001</c:v>
                </c:pt>
                <c:pt idx="73">
                  <c:v>1480.03882</c:v>
                </c:pt>
                <c:pt idx="74">
                  <c:v>1500.0883799999999</c:v>
                </c:pt>
                <c:pt idx="75">
                  <c:v>1520.1420900000001</c:v>
                </c:pt>
                <c:pt idx="76">
                  <c:v>1540.0268599999999</c:v>
                </c:pt>
                <c:pt idx="77">
                  <c:v>1560.0792200000001</c:v>
                </c:pt>
                <c:pt idx="78">
                  <c:v>1580.1322</c:v>
                </c:pt>
                <c:pt idx="79">
                  <c:v>1600.01685</c:v>
                </c:pt>
                <c:pt idx="80">
                  <c:v>1620.07141</c:v>
                </c:pt>
                <c:pt idx="81">
                  <c:v>1640.12158</c:v>
                </c:pt>
                <c:pt idx="82">
                  <c:v>1660.1735799999999</c:v>
                </c:pt>
                <c:pt idx="83">
                  <c:v>1680.06348</c:v>
                </c:pt>
                <c:pt idx="84">
                  <c:v>1700.11157</c:v>
                </c:pt>
                <c:pt idx="85">
                  <c:v>1720.1654100000001</c:v>
                </c:pt>
                <c:pt idx="86">
                  <c:v>1740.0529799999999</c:v>
                </c:pt>
                <c:pt idx="87">
                  <c:v>1760.1035199999999</c:v>
                </c:pt>
                <c:pt idx="88">
                  <c:v>1780.1584499999999</c:v>
                </c:pt>
                <c:pt idx="89">
                  <c:v>1800.0430899999999</c:v>
                </c:pt>
                <c:pt idx="90">
                  <c:v>1820.0963099999999</c:v>
                </c:pt>
                <c:pt idx="91">
                  <c:v>1840.14905</c:v>
                </c:pt>
                <c:pt idx="92">
                  <c:v>1860.03333</c:v>
                </c:pt>
                <c:pt idx="93">
                  <c:v>1880.08826</c:v>
                </c:pt>
                <c:pt idx="94">
                  <c:v>1900.13843</c:v>
                </c:pt>
                <c:pt idx="95">
                  <c:v>1920.1904300000001</c:v>
                </c:pt>
                <c:pt idx="96">
                  <c:v>1940.0808099999999</c:v>
                </c:pt>
                <c:pt idx="97">
                  <c:v>1960.12781</c:v>
                </c:pt>
                <c:pt idx="98">
                  <c:v>1980.18298</c:v>
                </c:pt>
                <c:pt idx="99">
                  <c:v>2000.0692100000001</c:v>
                </c:pt>
              </c:numCache>
            </c:numRef>
          </c:xVal>
          <c:yVal>
            <c:numRef>
              <c:f>Sheet3!$AR$1:$AR$100</c:f>
              <c:numCache>
                <c:formatCode>General</c:formatCode>
                <c:ptCount val="100"/>
                <c:pt idx="0">
                  <c:v>109</c:v>
                </c:pt>
                <c:pt idx="1">
                  <c:v>125</c:v>
                </c:pt>
                <c:pt idx="2">
                  <c:v>185</c:v>
                </c:pt>
                <c:pt idx="3">
                  <c:v>213</c:v>
                </c:pt>
                <c:pt idx="4">
                  <c:v>257</c:v>
                </c:pt>
                <c:pt idx="5">
                  <c:v>277</c:v>
                </c:pt>
                <c:pt idx="6">
                  <c:v>309</c:v>
                </c:pt>
                <c:pt idx="7">
                  <c:v>337</c:v>
                </c:pt>
                <c:pt idx="8">
                  <c:v>345</c:v>
                </c:pt>
                <c:pt idx="9">
                  <c:v>377</c:v>
                </c:pt>
                <c:pt idx="10">
                  <c:v>417</c:v>
                </c:pt>
                <c:pt idx="11">
                  <c:v>437</c:v>
                </c:pt>
                <c:pt idx="12">
                  <c:v>449</c:v>
                </c:pt>
                <c:pt idx="13">
                  <c:v>465</c:v>
                </c:pt>
                <c:pt idx="14">
                  <c:v>497</c:v>
                </c:pt>
                <c:pt idx="15">
                  <c:v>529</c:v>
                </c:pt>
                <c:pt idx="16">
                  <c:v>557</c:v>
                </c:pt>
                <c:pt idx="17">
                  <c:v>577</c:v>
                </c:pt>
                <c:pt idx="18">
                  <c:v>601</c:v>
                </c:pt>
                <c:pt idx="19">
                  <c:v>609</c:v>
                </c:pt>
                <c:pt idx="20">
                  <c:v>641</c:v>
                </c:pt>
                <c:pt idx="21">
                  <c:v>661</c:v>
                </c:pt>
                <c:pt idx="22">
                  <c:v>693</c:v>
                </c:pt>
                <c:pt idx="23">
                  <c:v>701</c:v>
                </c:pt>
                <c:pt idx="24">
                  <c:v>713</c:v>
                </c:pt>
                <c:pt idx="25">
                  <c:v>753</c:v>
                </c:pt>
                <c:pt idx="26">
                  <c:v>773</c:v>
                </c:pt>
                <c:pt idx="27">
                  <c:v>813</c:v>
                </c:pt>
                <c:pt idx="28">
                  <c:v>869</c:v>
                </c:pt>
                <c:pt idx="29">
                  <c:v>877</c:v>
                </c:pt>
                <c:pt idx="30">
                  <c:v>897</c:v>
                </c:pt>
                <c:pt idx="31">
                  <c:v>925</c:v>
                </c:pt>
                <c:pt idx="32">
                  <c:v>953</c:v>
                </c:pt>
                <c:pt idx="33">
                  <c:v>965</c:v>
                </c:pt>
                <c:pt idx="34">
                  <c:v>981</c:v>
                </c:pt>
                <c:pt idx="35">
                  <c:v>1017</c:v>
                </c:pt>
                <c:pt idx="36">
                  <c:v>1045</c:v>
                </c:pt>
                <c:pt idx="37">
                  <c:v>1069</c:v>
                </c:pt>
                <c:pt idx="38">
                  <c:v>1125</c:v>
                </c:pt>
                <c:pt idx="39">
                  <c:v>1145</c:v>
                </c:pt>
                <c:pt idx="40">
                  <c:v>1165</c:v>
                </c:pt>
                <c:pt idx="41">
                  <c:v>1209</c:v>
                </c:pt>
                <c:pt idx="42">
                  <c:v>1233</c:v>
                </c:pt>
                <c:pt idx="43">
                  <c:v>1249</c:v>
                </c:pt>
                <c:pt idx="44">
                  <c:v>1277</c:v>
                </c:pt>
                <c:pt idx="45">
                  <c:v>1297</c:v>
                </c:pt>
                <c:pt idx="46">
                  <c:v>1321</c:v>
                </c:pt>
                <c:pt idx="47">
                  <c:v>1353</c:v>
                </c:pt>
                <c:pt idx="48">
                  <c:v>1365</c:v>
                </c:pt>
                <c:pt idx="49">
                  <c:v>1389</c:v>
                </c:pt>
                <c:pt idx="50">
                  <c:v>1429</c:v>
                </c:pt>
                <c:pt idx="51">
                  <c:v>1457</c:v>
                </c:pt>
                <c:pt idx="52">
                  <c:v>1493</c:v>
                </c:pt>
                <c:pt idx="53">
                  <c:v>1553</c:v>
                </c:pt>
                <c:pt idx="54">
                  <c:v>1593</c:v>
                </c:pt>
                <c:pt idx="55">
                  <c:v>1637</c:v>
                </c:pt>
                <c:pt idx="56">
                  <c:v>1657</c:v>
                </c:pt>
                <c:pt idx="57">
                  <c:v>1669</c:v>
                </c:pt>
                <c:pt idx="58">
                  <c:v>1705</c:v>
                </c:pt>
                <c:pt idx="59">
                  <c:v>1745</c:v>
                </c:pt>
                <c:pt idx="60">
                  <c:v>1773</c:v>
                </c:pt>
                <c:pt idx="61">
                  <c:v>1805</c:v>
                </c:pt>
                <c:pt idx="62">
                  <c:v>1837</c:v>
                </c:pt>
                <c:pt idx="63">
                  <c:v>1845</c:v>
                </c:pt>
                <c:pt idx="64">
                  <c:v>1909</c:v>
                </c:pt>
                <c:pt idx="65">
                  <c:v>1965</c:v>
                </c:pt>
                <c:pt idx="66">
                  <c:v>1997</c:v>
                </c:pt>
                <c:pt idx="67">
                  <c:v>2025</c:v>
                </c:pt>
                <c:pt idx="68">
                  <c:v>2053</c:v>
                </c:pt>
                <c:pt idx="69">
                  <c:v>2093</c:v>
                </c:pt>
                <c:pt idx="70">
                  <c:v>2133</c:v>
                </c:pt>
                <c:pt idx="71">
                  <c:v>2165</c:v>
                </c:pt>
                <c:pt idx="72">
                  <c:v>2181</c:v>
                </c:pt>
                <c:pt idx="73">
                  <c:v>2213</c:v>
                </c:pt>
                <c:pt idx="74">
                  <c:v>2237</c:v>
                </c:pt>
                <c:pt idx="75">
                  <c:v>2297</c:v>
                </c:pt>
                <c:pt idx="76">
                  <c:v>2329</c:v>
                </c:pt>
                <c:pt idx="77">
                  <c:v>2349</c:v>
                </c:pt>
                <c:pt idx="78">
                  <c:v>2401</c:v>
                </c:pt>
                <c:pt idx="79">
                  <c:v>2445</c:v>
                </c:pt>
                <c:pt idx="80">
                  <c:v>2485</c:v>
                </c:pt>
                <c:pt idx="81">
                  <c:v>2513</c:v>
                </c:pt>
                <c:pt idx="82">
                  <c:v>2565</c:v>
                </c:pt>
                <c:pt idx="83">
                  <c:v>2581</c:v>
                </c:pt>
                <c:pt idx="84">
                  <c:v>2609</c:v>
                </c:pt>
                <c:pt idx="85">
                  <c:v>2633</c:v>
                </c:pt>
                <c:pt idx="86">
                  <c:v>2677</c:v>
                </c:pt>
                <c:pt idx="87">
                  <c:v>2713</c:v>
                </c:pt>
                <c:pt idx="88">
                  <c:v>2737</c:v>
                </c:pt>
                <c:pt idx="89">
                  <c:v>2793</c:v>
                </c:pt>
                <c:pt idx="90">
                  <c:v>2801</c:v>
                </c:pt>
                <c:pt idx="91">
                  <c:v>2841</c:v>
                </c:pt>
                <c:pt idx="92">
                  <c:v>2897</c:v>
                </c:pt>
                <c:pt idx="93">
                  <c:v>2945</c:v>
                </c:pt>
                <c:pt idx="94">
                  <c:v>2997</c:v>
                </c:pt>
                <c:pt idx="95">
                  <c:v>3021</c:v>
                </c:pt>
                <c:pt idx="96">
                  <c:v>3053</c:v>
                </c:pt>
                <c:pt idx="97">
                  <c:v>3097</c:v>
                </c:pt>
                <c:pt idx="98">
                  <c:v>3141</c:v>
                </c:pt>
                <c:pt idx="99">
                  <c:v>3169</c:v>
                </c:pt>
              </c:numCache>
            </c:numRef>
          </c:yVal>
          <c:smooth val="0"/>
          <c:extLst>
            <c:ext xmlns:c16="http://schemas.microsoft.com/office/drawing/2014/chart" uri="{C3380CC4-5D6E-409C-BE32-E72D297353CC}">
              <c16:uniqueId val="{00000003-16BB-4A93-B057-F86B31236537}"/>
            </c:ext>
          </c:extLst>
        </c:ser>
        <c:ser>
          <c:idx val="1"/>
          <c:order val="4"/>
          <c:tx>
            <c:v>AMR5</c:v>
          </c:tx>
          <c:spPr>
            <a:ln w="12700" cap="rnd">
              <a:solidFill>
                <a:schemeClr val="accent2"/>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Sheet3!$S$1:$S$200</c:f>
              <c:numCache>
                <c:formatCode>General</c:formatCode>
                <c:ptCount val="200"/>
                <c:pt idx="0">
                  <c:v>109</c:v>
                </c:pt>
                <c:pt idx="1">
                  <c:v>125</c:v>
                </c:pt>
                <c:pt idx="2">
                  <c:v>185</c:v>
                </c:pt>
                <c:pt idx="3">
                  <c:v>213</c:v>
                </c:pt>
                <c:pt idx="4">
                  <c:v>257</c:v>
                </c:pt>
                <c:pt idx="5">
                  <c:v>277</c:v>
                </c:pt>
                <c:pt idx="6">
                  <c:v>309</c:v>
                </c:pt>
                <c:pt idx="7">
                  <c:v>337</c:v>
                </c:pt>
                <c:pt idx="8">
                  <c:v>345</c:v>
                </c:pt>
                <c:pt idx="9">
                  <c:v>377</c:v>
                </c:pt>
                <c:pt idx="10">
                  <c:v>409</c:v>
                </c:pt>
                <c:pt idx="11">
                  <c:v>437</c:v>
                </c:pt>
                <c:pt idx="12">
                  <c:v>449</c:v>
                </c:pt>
                <c:pt idx="13">
                  <c:v>465</c:v>
                </c:pt>
                <c:pt idx="14">
                  <c:v>493</c:v>
                </c:pt>
                <c:pt idx="15">
                  <c:v>529</c:v>
                </c:pt>
                <c:pt idx="16">
                  <c:v>557</c:v>
                </c:pt>
                <c:pt idx="17">
                  <c:v>577</c:v>
                </c:pt>
                <c:pt idx="18">
                  <c:v>597</c:v>
                </c:pt>
                <c:pt idx="19">
                  <c:v>605</c:v>
                </c:pt>
                <c:pt idx="20">
                  <c:v>637</c:v>
                </c:pt>
                <c:pt idx="21">
                  <c:v>657</c:v>
                </c:pt>
                <c:pt idx="22">
                  <c:v>685</c:v>
                </c:pt>
                <c:pt idx="23">
                  <c:v>697</c:v>
                </c:pt>
                <c:pt idx="24">
                  <c:v>713</c:v>
                </c:pt>
                <c:pt idx="25">
                  <c:v>749</c:v>
                </c:pt>
                <c:pt idx="26">
                  <c:v>761</c:v>
                </c:pt>
                <c:pt idx="27">
                  <c:v>809</c:v>
                </c:pt>
                <c:pt idx="28">
                  <c:v>853</c:v>
                </c:pt>
                <c:pt idx="29">
                  <c:v>861</c:v>
                </c:pt>
                <c:pt idx="30">
                  <c:v>881</c:v>
                </c:pt>
                <c:pt idx="31">
                  <c:v>921</c:v>
                </c:pt>
                <c:pt idx="32">
                  <c:v>949</c:v>
                </c:pt>
                <c:pt idx="33">
                  <c:v>965</c:v>
                </c:pt>
                <c:pt idx="34">
                  <c:v>981</c:v>
                </c:pt>
                <c:pt idx="35">
                  <c:v>1001</c:v>
                </c:pt>
                <c:pt idx="36">
                  <c:v>1033</c:v>
                </c:pt>
                <c:pt idx="37">
                  <c:v>1061</c:v>
                </c:pt>
                <c:pt idx="38">
                  <c:v>1117</c:v>
                </c:pt>
                <c:pt idx="39">
                  <c:v>1137</c:v>
                </c:pt>
                <c:pt idx="40">
                  <c:v>1157</c:v>
                </c:pt>
                <c:pt idx="41">
                  <c:v>1205</c:v>
                </c:pt>
                <c:pt idx="42">
                  <c:v>1225</c:v>
                </c:pt>
                <c:pt idx="43">
                  <c:v>1245</c:v>
                </c:pt>
                <c:pt idx="44">
                  <c:v>1269</c:v>
                </c:pt>
                <c:pt idx="45">
                  <c:v>1285</c:v>
                </c:pt>
                <c:pt idx="46">
                  <c:v>1317</c:v>
                </c:pt>
                <c:pt idx="47">
                  <c:v>1349</c:v>
                </c:pt>
                <c:pt idx="48">
                  <c:v>1361</c:v>
                </c:pt>
                <c:pt idx="49">
                  <c:v>1385</c:v>
                </c:pt>
                <c:pt idx="50">
                  <c:v>1409</c:v>
                </c:pt>
                <c:pt idx="51">
                  <c:v>1437</c:v>
                </c:pt>
                <c:pt idx="52">
                  <c:v>1461</c:v>
                </c:pt>
                <c:pt idx="53">
                  <c:v>1513</c:v>
                </c:pt>
                <c:pt idx="54">
                  <c:v>1549</c:v>
                </c:pt>
                <c:pt idx="55">
                  <c:v>1601</c:v>
                </c:pt>
                <c:pt idx="56">
                  <c:v>1645</c:v>
                </c:pt>
                <c:pt idx="57">
                  <c:v>1653</c:v>
                </c:pt>
                <c:pt idx="58">
                  <c:v>1685</c:v>
                </c:pt>
                <c:pt idx="59">
                  <c:v>1721</c:v>
                </c:pt>
                <c:pt idx="60">
                  <c:v>1753</c:v>
                </c:pt>
                <c:pt idx="61">
                  <c:v>1789</c:v>
                </c:pt>
                <c:pt idx="62">
                  <c:v>1817</c:v>
                </c:pt>
                <c:pt idx="63">
                  <c:v>1829</c:v>
                </c:pt>
                <c:pt idx="64">
                  <c:v>1877</c:v>
                </c:pt>
                <c:pt idx="65">
                  <c:v>1937</c:v>
                </c:pt>
                <c:pt idx="66">
                  <c:v>1973</c:v>
                </c:pt>
                <c:pt idx="67">
                  <c:v>1993</c:v>
                </c:pt>
                <c:pt idx="68">
                  <c:v>2009</c:v>
                </c:pt>
                <c:pt idx="69">
                  <c:v>2061</c:v>
                </c:pt>
                <c:pt idx="70">
                  <c:v>2097</c:v>
                </c:pt>
                <c:pt idx="71">
                  <c:v>2129</c:v>
                </c:pt>
                <c:pt idx="72">
                  <c:v>2141</c:v>
                </c:pt>
                <c:pt idx="73">
                  <c:v>2161</c:v>
                </c:pt>
                <c:pt idx="74">
                  <c:v>2193</c:v>
                </c:pt>
                <c:pt idx="75">
                  <c:v>2253</c:v>
                </c:pt>
                <c:pt idx="76">
                  <c:v>2281</c:v>
                </c:pt>
                <c:pt idx="77">
                  <c:v>2301</c:v>
                </c:pt>
                <c:pt idx="78">
                  <c:v>2345</c:v>
                </c:pt>
                <c:pt idx="79">
                  <c:v>2377</c:v>
                </c:pt>
                <c:pt idx="80">
                  <c:v>2405</c:v>
                </c:pt>
                <c:pt idx="81">
                  <c:v>2461</c:v>
                </c:pt>
                <c:pt idx="82">
                  <c:v>2501</c:v>
                </c:pt>
                <c:pt idx="83">
                  <c:v>2525</c:v>
                </c:pt>
                <c:pt idx="84">
                  <c:v>2565</c:v>
                </c:pt>
                <c:pt idx="85">
                  <c:v>2581</c:v>
                </c:pt>
                <c:pt idx="86">
                  <c:v>2609</c:v>
                </c:pt>
                <c:pt idx="87">
                  <c:v>2633</c:v>
                </c:pt>
                <c:pt idx="88">
                  <c:v>2665</c:v>
                </c:pt>
                <c:pt idx="89">
                  <c:v>2705</c:v>
                </c:pt>
                <c:pt idx="90">
                  <c:v>2729</c:v>
                </c:pt>
                <c:pt idx="91">
                  <c:v>2753</c:v>
                </c:pt>
                <c:pt idx="92">
                  <c:v>2797</c:v>
                </c:pt>
                <c:pt idx="93">
                  <c:v>2849</c:v>
                </c:pt>
                <c:pt idx="94">
                  <c:v>2897</c:v>
                </c:pt>
                <c:pt idx="95">
                  <c:v>2925</c:v>
                </c:pt>
                <c:pt idx="96">
                  <c:v>2969</c:v>
                </c:pt>
                <c:pt idx="97">
                  <c:v>3017</c:v>
                </c:pt>
                <c:pt idx="98">
                  <c:v>3041</c:v>
                </c:pt>
                <c:pt idx="99">
                  <c:v>3069</c:v>
                </c:pt>
                <c:pt idx="100">
                  <c:v>3085</c:v>
                </c:pt>
                <c:pt idx="101">
                  <c:v>3117</c:v>
                </c:pt>
                <c:pt idx="102">
                  <c:v>3129</c:v>
                </c:pt>
                <c:pt idx="103">
                  <c:v>3153</c:v>
                </c:pt>
                <c:pt idx="104">
                  <c:v>3189</c:v>
                </c:pt>
                <c:pt idx="105">
                  <c:v>3217</c:v>
                </c:pt>
                <c:pt idx="106">
                  <c:v>3221</c:v>
                </c:pt>
                <c:pt idx="107">
                  <c:v>3241</c:v>
                </c:pt>
                <c:pt idx="108">
                  <c:v>3253</c:v>
                </c:pt>
                <c:pt idx="109">
                  <c:v>3265</c:v>
                </c:pt>
                <c:pt idx="110">
                  <c:v>3289</c:v>
                </c:pt>
                <c:pt idx="111">
                  <c:v>3309</c:v>
                </c:pt>
                <c:pt idx="112">
                  <c:v>3325</c:v>
                </c:pt>
                <c:pt idx="113">
                  <c:v>3329</c:v>
                </c:pt>
                <c:pt idx="114">
                  <c:v>3333</c:v>
                </c:pt>
                <c:pt idx="115">
                  <c:v>3369</c:v>
                </c:pt>
                <c:pt idx="116">
                  <c:v>3385</c:v>
                </c:pt>
                <c:pt idx="117">
                  <c:v>3397</c:v>
                </c:pt>
                <c:pt idx="118">
                  <c:v>3405</c:v>
                </c:pt>
                <c:pt idx="119">
                  <c:v>3409</c:v>
                </c:pt>
                <c:pt idx="120">
                  <c:v>3421</c:v>
                </c:pt>
                <c:pt idx="121">
                  <c:v>3429</c:v>
                </c:pt>
                <c:pt idx="122">
                  <c:v>3441</c:v>
                </c:pt>
                <c:pt idx="123">
                  <c:v>3441</c:v>
                </c:pt>
                <c:pt idx="124">
                  <c:v>3465</c:v>
                </c:pt>
                <c:pt idx="125">
                  <c:v>3469</c:v>
                </c:pt>
                <c:pt idx="126">
                  <c:v>3477</c:v>
                </c:pt>
                <c:pt idx="127">
                  <c:v>3489</c:v>
                </c:pt>
                <c:pt idx="128">
                  <c:v>3489</c:v>
                </c:pt>
                <c:pt idx="129">
                  <c:v>3497</c:v>
                </c:pt>
                <c:pt idx="130">
                  <c:v>3497</c:v>
                </c:pt>
                <c:pt idx="131">
                  <c:v>3505</c:v>
                </c:pt>
                <c:pt idx="132">
                  <c:v>3509</c:v>
                </c:pt>
                <c:pt idx="133">
                  <c:v>3517</c:v>
                </c:pt>
                <c:pt idx="134">
                  <c:v>3521</c:v>
                </c:pt>
                <c:pt idx="135">
                  <c:v>3525</c:v>
                </c:pt>
                <c:pt idx="136">
                  <c:v>3525</c:v>
                </c:pt>
                <c:pt idx="137">
                  <c:v>3525</c:v>
                </c:pt>
                <c:pt idx="138">
                  <c:v>3529</c:v>
                </c:pt>
                <c:pt idx="139">
                  <c:v>3529</c:v>
                </c:pt>
                <c:pt idx="140">
                  <c:v>3533</c:v>
                </c:pt>
                <c:pt idx="141">
                  <c:v>3541</c:v>
                </c:pt>
                <c:pt idx="142">
                  <c:v>3545</c:v>
                </c:pt>
                <c:pt idx="143">
                  <c:v>3545</c:v>
                </c:pt>
                <c:pt idx="144">
                  <c:v>3549</c:v>
                </c:pt>
                <c:pt idx="145">
                  <c:v>3549</c:v>
                </c:pt>
                <c:pt idx="146">
                  <c:v>3561</c:v>
                </c:pt>
                <c:pt idx="147">
                  <c:v>3565</c:v>
                </c:pt>
                <c:pt idx="148">
                  <c:v>3569</c:v>
                </c:pt>
                <c:pt idx="149">
                  <c:v>3569</c:v>
                </c:pt>
                <c:pt idx="150">
                  <c:v>3569</c:v>
                </c:pt>
                <c:pt idx="151">
                  <c:v>3577</c:v>
                </c:pt>
                <c:pt idx="152">
                  <c:v>3577</c:v>
                </c:pt>
                <c:pt idx="153">
                  <c:v>3585</c:v>
                </c:pt>
                <c:pt idx="154">
                  <c:v>3585</c:v>
                </c:pt>
                <c:pt idx="155">
                  <c:v>3585</c:v>
                </c:pt>
                <c:pt idx="156">
                  <c:v>3589</c:v>
                </c:pt>
                <c:pt idx="157">
                  <c:v>3589</c:v>
                </c:pt>
                <c:pt idx="158">
                  <c:v>3589</c:v>
                </c:pt>
                <c:pt idx="159">
                  <c:v>3589</c:v>
                </c:pt>
                <c:pt idx="160">
                  <c:v>3589</c:v>
                </c:pt>
                <c:pt idx="161">
                  <c:v>3589</c:v>
                </c:pt>
                <c:pt idx="162">
                  <c:v>3589</c:v>
                </c:pt>
                <c:pt idx="163">
                  <c:v>3589</c:v>
                </c:pt>
                <c:pt idx="164">
                  <c:v>3597</c:v>
                </c:pt>
                <c:pt idx="165">
                  <c:v>3597</c:v>
                </c:pt>
                <c:pt idx="166">
                  <c:v>3597</c:v>
                </c:pt>
                <c:pt idx="167">
                  <c:v>3597</c:v>
                </c:pt>
                <c:pt idx="168">
                  <c:v>3597</c:v>
                </c:pt>
                <c:pt idx="169">
                  <c:v>3597</c:v>
                </c:pt>
                <c:pt idx="170">
                  <c:v>3613</c:v>
                </c:pt>
                <c:pt idx="171">
                  <c:v>3613</c:v>
                </c:pt>
                <c:pt idx="172">
                  <c:v>3621</c:v>
                </c:pt>
                <c:pt idx="173">
                  <c:v>3625</c:v>
                </c:pt>
                <c:pt idx="174">
                  <c:v>3625</c:v>
                </c:pt>
                <c:pt idx="175">
                  <c:v>3625</c:v>
                </c:pt>
                <c:pt idx="176">
                  <c:v>3625</c:v>
                </c:pt>
                <c:pt idx="177">
                  <c:v>3625</c:v>
                </c:pt>
                <c:pt idx="178">
                  <c:v>3625</c:v>
                </c:pt>
                <c:pt idx="179">
                  <c:v>3625</c:v>
                </c:pt>
                <c:pt idx="180">
                  <c:v>3625</c:v>
                </c:pt>
                <c:pt idx="181">
                  <c:v>3625</c:v>
                </c:pt>
                <c:pt idx="182">
                  <c:v>3625</c:v>
                </c:pt>
                <c:pt idx="183">
                  <c:v>3625</c:v>
                </c:pt>
                <c:pt idx="184">
                  <c:v>3625</c:v>
                </c:pt>
                <c:pt idx="185">
                  <c:v>3625</c:v>
                </c:pt>
                <c:pt idx="186">
                  <c:v>3625</c:v>
                </c:pt>
                <c:pt idx="187">
                  <c:v>3629</c:v>
                </c:pt>
                <c:pt idx="188">
                  <c:v>3629</c:v>
                </c:pt>
                <c:pt idx="189">
                  <c:v>3629</c:v>
                </c:pt>
                <c:pt idx="190">
                  <c:v>3629</c:v>
                </c:pt>
                <c:pt idx="191">
                  <c:v>3629</c:v>
                </c:pt>
                <c:pt idx="192">
                  <c:v>3629</c:v>
                </c:pt>
                <c:pt idx="193">
                  <c:v>3633</c:v>
                </c:pt>
                <c:pt idx="194">
                  <c:v>3633</c:v>
                </c:pt>
                <c:pt idx="195">
                  <c:v>3633</c:v>
                </c:pt>
                <c:pt idx="196">
                  <c:v>3633</c:v>
                </c:pt>
                <c:pt idx="197">
                  <c:v>3633</c:v>
                </c:pt>
                <c:pt idx="198">
                  <c:v>3633</c:v>
                </c:pt>
                <c:pt idx="199">
                  <c:v>3633</c:v>
                </c:pt>
              </c:numCache>
            </c:numRef>
          </c:yVal>
          <c:smooth val="0"/>
          <c:extLst>
            <c:ext xmlns:c16="http://schemas.microsoft.com/office/drawing/2014/chart" uri="{C3380CC4-5D6E-409C-BE32-E72D297353CC}">
              <c16:uniqueId val="{00000004-16BB-4A93-B057-F86B31236537}"/>
            </c:ext>
          </c:extLst>
        </c:ser>
        <c:ser>
          <c:idx val="4"/>
          <c:order val="5"/>
          <c:tx>
            <c:v>AMR6</c:v>
          </c:tx>
          <c:spPr>
            <a:ln w="12700" cap="rnd">
              <a:solidFill>
                <a:srgbClr val="00B050"/>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Sheet3!$L$1:$L$100</c:f>
              <c:numCache>
                <c:formatCode>General</c:formatCode>
                <c:ptCount val="100"/>
                <c:pt idx="0">
                  <c:v>117</c:v>
                </c:pt>
                <c:pt idx="1">
                  <c:v>133</c:v>
                </c:pt>
                <c:pt idx="2">
                  <c:v>193</c:v>
                </c:pt>
                <c:pt idx="3">
                  <c:v>221</c:v>
                </c:pt>
                <c:pt idx="4">
                  <c:v>229</c:v>
                </c:pt>
                <c:pt idx="5">
                  <c:v>269</c:v>
                </c:pt>
                <c:pt idx="6">
                  <c:v>305</c:v>
                </c:pt>
                <c:pt idx="7">
                  <c:v>341</c:v>
                </c:pt>
                <c:pt idx="8">
                  <c:v>341</c:v>
                </c:pt>
                <c:pt idx="9">
                  <c:v>361</c:v>
                </c:pt>
                <c:pt idx="10">
                  <c:v>385</c:v>
                </c:pt>
                <c:pt idx="11">
                  <c:v>393</c:v>
                </c:pt>
                <c:pt idx="12">
                  <c:v>425</c:v>
                </c:pt>
                <c:pt idx="13">
                  <c:v>445</c:v>
                </c:pt>
                <c:pt idx="14">
                  <c:v>457</c:v>
                </c:pt>
                <c:pt idx="15">
                  <c:v>461</c:v>
                </c:pt>
                <c:pt idx="16">
                  <c:v>533</c:v>
                </c:pt>
                <c:pt idx="17">
                  <c:v>537</c:v>
                </c:pt>
                <c:pt idx="18">
                  <c:v>545</c:v>
                </c:pt>
                <c:pt idx="19">
                  <c:v>581</c:v>
                </c:pt>
                <c:pt idx="20">
                  <c:v>609</c:v>
                </c:pt>
                <c:pt idx="21">
                  <c:v>637</c:v>
                </c:pt>
                <c:pt idx="22">
                  <c:v>657</c:v>
                </c:pt>
                <c:pt idx="23">
                  <c:v>669</c:v>
                </c:pt>
                <c:pt idx="24">
                  <c:v>681</c:v>
                </c:pt>
                <c:pt idx="25">
                  <c:v>701</c:v>
                </c:pt>
                <c:pt idx="26">
                  <c:v>741</c:v>
                </c:pt>
                <c:pt idx="27">
                  <c:v>757</c:v>
                </c:pt>
                <c:pt idx="28">
                  <c:v>769</c:v>
                </c:pt>
                <c:pt idx="29">
                  <c:v>793</c:v>
                </c:pt>
                <c:pt idx="30">
                  <c:v>841</c:v>
                </c:pt>
                <c:pt idx="31">
                  <c:v>849</c:v>
                </c:pt>
                <c:pt idx="32">
                  <c:v>885</c:v>
                </c:pt>
                <c:pt idx="33">
                  <c:v>917</c:v>
                </c:pt>
                <c:pt idx="34">
                  <c:v>933</c:v>
                </c:pt>
                <c:pt idx="35">
                  <c:v>973</c:v>
                </c:pt>
                <c:pt idx="36">
                  <c:v>1005</c:v>
                </c:pt>
                <c:pt idx="37">
                  <c:v>1017</c:v>
                </c:pt>
                <c:pt idx="38">
                  <c:v>1069</c:v>
                </c:pt>
                <c:pt idx="39">
                  <c:v>1113</c:v>
                </c:pt>
                <c:pt idx="40">
                  <c:v>1129</c:v>
                </c:pt>
                <c:pt idx="41">
                  <c:v>1161</c:v>
                </c:pt>
                <c:pt idx="42">
                  <c:v>1205</c:v>
                </c:pt>
                <c:pt idx="43">
                  <c:v>1217</c:v>
                </c:pt>
                <c:pt idx="44">
                  <c:v>1261</c:v>
                </c:pt>
                <c:pt idx="45">
                  <c:v>1277</c:v>
                </c:pt>
                <c:pt idx="46">
                  <c:v>1309</c:v>
                </c:pt>
                <c:pt idx="47">
                  <c:v>1337</c:v>
                </c:pt>
                <c:pt idx="48">
                  <c:v>1349</c:v>
                </c:pt>
                <c:pt idx="49">
                  <c:v>1373</c:v>
                </c:pt>
                <c:pt idx="50">
                  <c:v>1397</c:v>
                </c:pt>
                <c:pt idx="51">
                  <c:v>1453</c:v>
                </c:pt>
                <c:pt idx="52">
                  <c:v>1465</c:v>
                </c:pt>
                <c:pt idx="53">
                  <c:v>1513</c:v>
                </c:pt>
                <c:pt idx="54">
                  <c:v>1537</c:v>
                </c:pt>
                <c:pt idx="55">
                  <c:v>1577</c:v>
                </c:pt>
                <c:pt idx="56">
                  <c:v>1593</c:v>
                </c:pt>
                <c:pt idx="57">
                  <c:v>1637</c:v>
                </c:pt>
                <c:pt idx="58">
                  <c:v>1661</c:v>
                </c:pt>
                <c:pt idx="59">
                  <c:v>1721</c:v>
                </c:pt>
                <c:pt idx="60">
                  <c:v>1745</c:v>
                </c:pt>
                <c:pt idx="61">
                  <c:v>1769</c:v>
                </c:pt>
                <c:pt idx="62">
                  <c:v>1781</c:v>
                </c:pt>
                <c:pt idx="63">
                  <c:v>1813</c:v>
                </c:pt>
                <c:pt idx="64">
                  <c:v>1885</c:v>
                </c:pt>
                <c:pt idx="65">
                  <c:v>1953</c:v>
                </c:pt>
                <c:pt idx="66">
                  <c:v>1985</c:v>
                </c:pt>
                <c:pt idx="67">
                  <c:v>2005</c:v>
                </c:pt>
                <c:pt idx="68">
                  <c:v>2037</c:v>
                </c:pt>
                <c:pt idx="69">
                  <c:v>2057</c:v>
                </c:pt>
                <c:pt idx="70">
                  <c:v>2061</c:v>
                </c:pt>
                <c:pt idx="71">
                  <c:v>2113</c:v>
                </c:pt>
                <c:pt idx="72">
                  <c:v>2157</c:v>
                </c:pt>
                <c:pt idx="73">
                  <c:v>2185</c:v>
                </c:pt>
                <c:pt idx="74">
                  <c:v>2193</c:v>
                </c:pt>
                <c:pt idx="75">
                  <c:v>2233</c:v>
                </c:pt>
                <c:pt idx="76">
                  <c:v>2249</c:v>
                </c:pt>
                <c:pt idx="77">
                  <c:v>2277</c:v>
                </c:pt>
                <c:pt idx="78">
                  <c:v>2317</c:v>
                </c:pt>
                <c:pt idx="79">
                  <c:v>2377</c:v>
                </c:pt>
                <c:pt idx="80">
                  <c:v>2389</c:v>
                </c:pt>
                <c:pt idx="81">
                  <c:v>2469</c:v>
                </c:pt>
                <c:pt idx="82">
                  <c:v>2489</c:v>
                </c:pt>
                <c:pt idx="83">
                  <c:v>2517</c:v>
                </c:pt>
                <c:pt idx="84">
                  <c:v>2537</c:v>
                </c:pt>
                <c:pt idx="85">
                  <c:v>2557</c:v>
                </c:pt>
                <c:pt idx="86">
                  <c:v>2577</c:v>
                </c:pt>
                <c:pt idx="87">
                  <c:v>2597</c:v>
                </c:pt>
                <c:pt idx="88">
                  <c:v>2685</c:v>
                </c:pt>
                <c:pt idx="89">
                  <c:v>2737</c:v>
                </c:pt>
                <c:pt idx="90">
                  <c:v>2753</c:v>
                </c:pt>
                <c:pt idx="91">
                  <c:v>2781</c:v>
                </c:pt>
                <c:pt idx="92">
                  <c:v>2833</c:v>
                </c:pt>
                <c:pt idx="93">
                  <c:v>2881</c:v>
                </c:pt>
                <c:pt idx="94">
                  <c:v>2905</c:v>
                </c:pt>
                <c:pt idx="95">
                  <c:v>2921</c:v>
                </c:pt>
                <c:pt idx="96">
                  <c:v>2957</c:v>
                </c:pt>
                <c:pt idx="97">
                  <c:v>2985</c:v>
                </c:pt>
                <c:pt idx="98">
                  <c:v>3005</c:v>
                </c:pt>
                <c:pt idx="99">
                  <c:v>3029</c:v>
                </c:pt>
              </c:numCache>
            </c:numRef>
          </c:yVal>
          <c:smooth val="0"/>
          <c:extLst>
            <c:ext xmlns:c16="http://schemas.microsoft.com/office/drawing/2014/chart" uri="{C3380CC4-5D6E-409C-BE32-E72D297353CC}">
              <c16:uniqueId val="{00000005-16BB-4A93-B057-F86B31236537}"/>
            </c:ext>
          </c:extLst>
        </c:ser>
        <c:ser>
          <c:idx val="3"/>
          <c:order val="6"/>
          <c:tx>
            <c:v>ARM7</c:v>
          </c:tx>
          <c:spPr>
            <a:ln w="12700" cap="rnd">
              <a:solidFill>
                <a:schemeClr val="accent4"/>
              </a:solidFill>
              <a:round/>
            </a:ln>
            <a:effectLst/>
          </c:spPr>
          <c:marker>
            <c:symbol val="none"/>
          </c:marker>
          <c:xVal>
            <c:numRef>
              <c:f>Sheet3!$B$1:$B$100</c:f>
              <c:numCache>
                <c:formatCode>General</c:formatCode>
                <c:ptCount val="100"/>
                <c:pt idx="0">
                  <c:v>20.126349999999999</c:v>
                </c:pt>
                <c:pt idx="1">
                  <c:v>40.079500000000003</c:v>
                </c:pt>
                <c:pt idx="2">
                  <c:v>60.16386</c:v>
                </c:pt>
                <c:pt idx="3">
                  <c:v>80.091669999999993</c:v>
                </c:pt>
                <c:pt idx="4">
                  <c:v>100.13385</c:v>
                </c:pt>
                <c:pt idx="5">
                  <c:v>120.15736</c:v>
                </c:pt>
                <c:pt idx="6">
                  <c:v>140.00868</c:v>
                </c:pt>
                <c:pt idx="7">
                  <c:v>160.02576999999999</c:v>
                </c:pt>
                <c:pt idx="8">
                  <c:v>180.04418999999999</c:v>
                </c:pt>
                <c:pt idx="9">
                  <c:v>200.06408999999999</c:v>
                </c:pt>
                <c:pt idx="10">
                  <c:v>220.08586</c:v>
                </c:pt>
                <c:pt idx="11">
                  <c:v>240.10955999999999</c:v>
                </c:pt>
                <c:pt idx="12">
                  <c:v>260.13544000000002</c:v>
                </c:pt>
                <c:pt idx="13">
                  <c:v>280.16350999999997</c:v>
                </c:pt>
                <c:pt idx="14">
                  <c:v>300.02521000000002</c:v>
                </c:pt>
                <c:pt idx="15">
                  <c:v>320.05694999999997</c:v>
                </c:pt>
                <c:pt idx="16">
                  <c:v>340.08868000000001</c:v>
                </c:pt>
                <c:pt idx="17">
                  <c:v>360.12380999999999</c:v>
                </c:pt>
                <c:pt idx="18">
                  <c:v>380.15920999999997</c:v>
                </c:pt>
                <c:pt idx="19">
                  <c:v>400.02994000000001</c:v>
                </c:pt>
                <c:pt idx="20">
                  <c:v>420.06900000000002</c:v>
                </c:pt>
                <c:pt idx="21">
                  <c:v>440.10995000000003</c:v>
                </c:pt>
                <c:pt idx="22">
                  <c:v>460.15267999999998</c:v>
                </c:pt>
                <c:pt idx="23">
                  <c:v>480.02643</c:v>
                </c:pt>
                <c:pt idx="24">
                  <c:v>500.06549000000001</c:v>
                </c:pt>
                <c:pt idx="25">
                  <c:v>520.10535000000004</c:v>
                </c:pt>
                <c:pt idx="26">
                  <c:v>540.14440999999999</c:v>
                </c:pt>
                <c:pt idx="27">
                  <c:v>560.01922999999999</c:v>
                </c:pt>
                <c:pt idx="28">
                  <c:v>580.06560999999999</c:v>
                </c:pt>
                <c:pt idx="29">
                  <c:v>600.11199999999997</c:v>
                </c:pt>
                <c:pt idx="30">
                  <c:v>620.15839000000005</c:v>
                </c:pt>
                <c:pt idx="31">
                  <c:v>640.03772000000004</c:v>
                </c:pt>
                <c:pt idx="32">
                  <c:v>660.08411000000001</c:v>
                </c:pt>
                <c:pt idx="33">
                  <c:v>680.13049000000001</c:v>
                </c:pt>
                <c:pt idx="34">
                  <c:v>700.00982999999997</c:v>
                </c:pt>
                <c:pt idx="35">
                  <c:v>720.05620999999996</c:v>
                </c:pt>
                <c:pt idx="36">
                  <c:v>740.10260000000005</c:v>
                </c:pt>
                <c:pt idx="37">
                  <c:v>760.04876999999999</c:v>
                </c:pt>
                <c:pt idx="38">
                  <c:v>780.06763000000001</c:v>
                </c:pt>
                <c:pt idx="39">
                  <c:v>800.03594999999996</c:v>
                </c:pt>
                <c:pt idx="40">
                  <c:v>820.09888000000001</c:v>
                </c:pt>
                <c:pt idx="41">
                  <c:v>840.05219</c:v>
                </c:pt>
                <c:pt idx="42">
                  <c:v>860.00549000000001</c:v>
                </c:pt>
                <c:pt idx="43">
                  <c:v>880.09082000000001</c:v>
                </c:pt>
                <c:pt idx="44">
                  <c:v>900.03490999999997</c:v>
                </c:pt>
                <c:pt idx="45">
                  <c:v>920.11108000000002</c:v>
                </c:pt>
                <c:pt idx="46">
                  <c:v>940.05517999999995</c:v>
                </c:pt>
                <c:pt idx="47">
                  <c:v>960.11279000000002</c:v>
                </c:pt>
                <c:pt idx="48">
                  <c:v>980.03845000000001</c:v>
                </c:pt>
                <c:pt idx="49">
                  <c:v>1000.09595</c:v>
                </c:pt>
                <c:pt idx="50">
                  <c:v>1020.00317</c:v>
                </c:pt>
                <c:pt idx="51">
                  <c:v>1040.04224</c:v>
                </c:pt>
                <c:pt idx="52">
                  <c:v>1060.0809300000001</c:v>
                </c:pt>
                <c:pt idx="53">
                  <c:v>1080.1014399999999</c:v>
                </c:pt>
                <c:pt idx="54">
                  <c:v>1099.9902300000001</c:v>
                </c:pt>
                <c:pt idx="55">
                  <c:v>1120.01001</c:v>
                </c:pt>
                <c:pt idx="56">
                  <c:v>1140.01196</c:v>
                </c:pt>
                <c:pt idx="57">
                  <c:v>1160.0139200000001</c:v>
                </c:pt>
                <c:pt idx="58">
                  <c:v>1180.0158699999999</c:v>
                </c:pt>
                <c:pt idx="59">
                  <c:v>1200.01782</c:v>
                </c:pt>
                <c:pt idx="60">
                  <c:v>1220.0197800000001</c:v>
                </c:pt>
                <c:pt idx="61">
                  <c:v>1240.01965</c:v>
                </c:pt>
                <c:pt idx="62">
                  <c:v>1260.00305</c:v>
                </c:pt>
                <c:pt idx="63">
                  <c:v>1279.9864500000001</c:v>
                </c:pt>
                <c:pt idx="64">
                  <c:v>1300.0983900000001</c:v>
                </c:pt>
                <c:pt idx="65">
                  <c:v>1320.06323</c:v>
                </c:pt>
                <c:pt idx="66">
                  <c:v>1340.06458</c:v>
                </c:pt>
                <c:pt idx="67">
                  <c:v>1360.0294200000001</c:v>
                </c:pt>
                <c:pt idx="68">
                  <c:v>1380.1042500000001</c:v>
                </c:pt>
                <c:pt idx="69">
                  <c:v>1400.0447999999999</c:v>
                </c:pt>
                <c:pt idx="70">
                  <c:v>1420.12012</c:v>
                </c:pt>
                <c:pt idx="71">
                  <c:v>1440.0648200000001</c:v>
                </c:pt>
                <c:pt idx="72">
                  <c:v>1460.11438</c:v>
                </c:pt>
                <c:pt idx="73">
                  <c:v>1480.1123</c:v>
                </c:pt>
                <c:pt idx="74">
                  <c:v>1500.05762</c:v>
                </c:pt>
                <c:pt idx="75">
                  <c:v>1519.99414</c:v>
                </c:pt>
                <c:pt idx="76">
                  <c:v>1540.0813000000001</c:v>
                </c:pt>
                <c:pt idx="77">
                  <c:v>1560.02747</c:v>
                </c:pt>
                <c:pt idx="78">
                  <c:v>1579.9871800000001</c:v>
                </c:pt>
                <c:pt idx="79">
                  <c:v>1600.0698199999999</c:v>
                </c:pt>
                <c:pt idx="80">
                  <c:v>1620.0877700000001</c:v>
                </c:pt>
                <c:pt idx="81">
                  <c:v>1640.0087900000001</c:v>
                </c:pt>
                <c:pt idx="82">
                  <c:v>1660.0699500000001</c:v>
                </c:pt>
                <c:pt idx="83">
                  <c:v>1680.01172</c:v>
                </c:pt>
                <c:pt idx="84">
                  <c:v>1700.10266</c:v>
                </c:pt>
                <c:pt idx="85">
                  <c:v>1720.0939900000001</c:v>
                </c:pt>
                <c:pt idx="86">
                  <c:v>1740.11267</c:v>
                </c:pt>
                <c:pt idx="87">
                  <c:v>1760.09717</c:v>
                </c:pt>
                <c:pt idx="88">
                  <c:v>1780.0466300000001</c:v>
                </c:pt>
                <c:pt idx="89">
                  <c:v>1800.0568800000001</c:v>
                </c:pt>
                <c:pt idx="90">
                  <c:v>1820.11743</c:v>
                </c:pt>
                <c:pt idx="91">
                  <c:v>1840.0625</c:v>
                </c:pt>
                <c:pt idx="92">
                  <c:v>1860.0660399999999</c:v>
                </c:pt>
                <c:pt idx="93">
                  <c:v>1880.11609</c:v>
                </c:pt>
                <c:pt idx="94">
                  <c:v>1900.0205100000001</c:v>
                </c:pt>
                <c:pt idx="95">
                  <c:v>1920.02576</c:v>
                </c:pt>
                <c:pt idx="96">
                  <c:v>1940.0953400000001</c:v>
                </c:pt>
                <c:pt idx="97">
                  <c:v>1960.0389399999999</c:v>
                </c:pt>
                <c:pt idx="98">
                  <c:v>1980.02332</c:v>
                </c:pt>
                <c:pt idx="99">
                  <c:v>2000.0225800000001</c:v>
                </c:pt>
              </c:numCache>
            </c:numRef>
          </c:xVal>
          <c:yVal>
            <c:numRef>
              <c:f>Sheet3!$AE$1:$AE$200</c:f>
              <c:numCache>
                <c:formatCode>General</c:formatCode>
                <c:ptCount val="200"/>
                <c:pt idx="0">
                  <c:v>117</c:v>
                </c:pt>
                <c:pt idx="1">
                  <c:v>137</c:v>
                </c:pt>
                <c:pt idx="2">
                  <c:v>193</c:v>
                </c:pt>
                <c:pt idx="3">
                  <c:v>221</c:v>
                </c:pt>
                <c:pt idx="4">
                  <c:v>269</c:v>
                </c:pt>
                <c:pt idx="5">
                  <c:v>289</c:v>
                </c:pt>
                <c:pt idx="6">
                  <c:v>329</c:v>
                </c:pt>
                <c:pt idx="7">
                  <c:v>345</c:v>
                </c:pt>
                <c:pt idx="8">
                  <c:v>353</c:v>
                </c:pt>
                <c:pt idx="9">
                  <c:v>393</c:v>
                </c:pt>
                <c:pt idx="10">
                  <c:v>421</c:v>
                </c:pt>
                <c:pt idx="11">
                  <c:v>445</c:v>
                </c:pt>
                <c:pt idx="12">
                  <c:v>457</c:v>
                </c:pt>
                <c:pt idx="13">
                  <c:v>469</c:v>
                </c:pt>
                <c:pt idx="14">
                  <c:v>509</c:v>
                </c:pt>
                <c:pt idx="15">
                  <c:v>545</c:v>
                </c:pt>
                <c:pt idx="16">
                  <c:v>573</c:v>
                </c:pt>
                <c:pt idx="17">
                  <c:v>589</c:v>
                </c:pt>
                <c:pt idx="18">
                  <c:v>617</c:v>
                </c:pt>
                <c:pt idx="19">
                  <c:v>621</c:v>
                </c:pt>
                <c:pt idx="20">
                  <c:v>657</c:v>
                </c:pt>
                <c:pt idx="21">
                  <c:v>677</c:v>
                </c:pt>
                <c:pt idx="22">
                  <c:v>709</c:v>
                </c:pt>
                <c:pt idx="23">
                  <c:v>709</c:v>
                </c:pt>
                <c:pt idx="24">
                  <c:v>721</c:v>
                </c:pt>
                <c:pt idx="25">
                  <c:v>761</c:v>
                </c:pt>
                <c:pt idx="26">
                  <c:v>793</c:v>
                </c:pt>
                <c:pt idx="27">
                  <c:v>825</c:v>
                </c:pt>
                <c:pt idx="28">
                  <c:v>873</c:v>
                </c:pt>
                <c:pt idx="29">
                  <c:v>905</c:v>
                </c:pt>
                <c:pt idx="30">
                  <c:v>905</c:v>
                </c:pt>
                <c:pt idx="31">
                  <c:v>933</c:v>
                </c:pt>
                <c:pt idx="32">
                  <c:v>977</c:v>
                </c:pt>
                <c:pt idx="33">
                  <c:v>985</c:v>
                </c:pt>
                <c:pt idx="34">
                  <c:v>1009</c:v>
                </c:pt>
                <c:pt idx="35">
                  <c:v>1037</c:v>
                </c:pt>
                <c:pt idx="36">
                  <c:v>1053</c:v>
                </c:pt>
                <c:pt idx="37">
                  <c:v>1081</c:v>
                </c:pt>
                <c:pt idx="38">
                  <c:v>1141</c:v>
                </c:pt>
                <c:pt idx="39">
                  <c:v>1161</c:v>
                </c:pt>
                <c:pt idx="40">
                  <c:v>1185</c:v>
                </c:pt>
                <c:pt idx="41">
                  <c:v>1221</c:v>
                </c:pt>
                <c:pt idx="42">
                  <c:v>1237</c:v>
                </c:pt>
                <c:pt idx="43">
                  <c:v>1273</c:v>
                </c:pt>
                <c:pt idx="44">
                  <c:v>1301</c:v>
                </c:pt>
                <c:pt idx="45">
                  <c:v>1313</c:v>
                </c:pt>
                <c:pt idx="46">
                  <c:v>1353</c:v>
                </c:pt>
                <c:pt idx="47">
                  <c:v>1377</c:v>
                </c:pt>
                <c:pt idx="48">
                  <c:v>1393</c:v>
                </c:pt>
                <c:pt idx="49">
                  <c:v>1425</c:v>
                </c:pt>
                <c:pt idx="50">
                  <c:v>1449</c:v>
                </c:pt>
                <c:pt idx="51">
                  <c:v>1505</c:v>
                </c:pt>
                <c:pt idx="52">
                  <c:v>1541</c:v>
                </c:pt>
                <c:pt idx="53">
                  <c:v>1605</c:v>
                </c:pt>
                <c:pt idx="54">
                  <c:v>1641</c:v>
                </c:pt>
                <c:pt idx="55">
                  <c:v>1669</c:v>
                </c:pt>
                <c:pt idx="56">
                  <c:v>1693</c:v>
                </c:pt>
                <c:pt idx="57">
                  <c:v>1701</c:v>
                </c:pt>
                <c:pt idx="58">
                  <c:v>1733</c:v>
                </c:pt>
                <c:pt idx="59">
                  <c:v>1789</c:v>
                </c:pt>
                <c:pt idx="60">
                  <c:v>1813</c:v>
                </c:pt>
                <c:pt idx="61">
                  <c:v>1841</c:v>
                </c:pt>
                <c:pt idx="62">
                  <c:v>1873</c:v>
                </c:pt>
                <c:pt idx="63">
                  <c:v>1877</c:v>
                </c:pt>
                <c:pt idx="64">
                  <c:v>1945</c:v>
                </c:pt>
                <c:pt idx="65">
                  <c:v>1997</c:v>
                </c:pt>
                <c:pt idx="66">
                  <c:v>2029</c:v>
                </c:pt>
                <c:pt idx="67">
                  <c:v>2057</c:v>
                </c:pt>
                <c:pt idx="68">
                  <c:v>2089</c:v>
                </c:pt>
                <c:pt idx="69">
                  <c:v>2133</c:v>
                </c:pt>
                <c:pt idx="70">
                  <c:v>2169</c:v>
                </c:pt>
                <c:pt idx="71">
                  <c:v>2201</c:v>
                </c:pt>
                <c:pt idx="72">
                  <c:v>2229</c:v>
                </c:pt>
                <c:pt idx="73">
                  <c:v>2265</c:v>
                </c:pt>
                <c:pt idx="74">
                  <c:v>2297</c:v>
                </c:pt>
                <c:pt idx="75">
                  <c:v>2341</c:v>
                </c:pt>
                <c:pt idx="76">
                  <c:v>2389</c:v>
                </c:pt>
                <c:pt idx="77">
                  <c:v>2409</c:v>
                </c:pt>
                <c:pt idx="78">
                  <c:v>2449</c:v>
                </c:pt>
                <c:pt idx="79">
                  <c:v>2485</c:v>
                </c:pt>
                <c:pt idx="80">
                  <c:v>2525</c:v>
                </c:pt>
                <c:pt idx="81">
                  <c:v>2545</c:v>
                </c:pt>
                <c:pt idx="82">
                  <c:v>2597</c:v>
                </c:pt>
                <c:pt idx="83">
                  <c:v>2625</c:v>
                </c:pt>
                <c:pt idx="84">
                  <c:v>2653</c:v>
                </c:pt>
                <c:pt idx="85">
                  <c:v>2673</c:v>
                </c:pt>
                <c:pt idx="86">
                  <c:v>2693</c:v>
                </c:pt>
                <c:pt idx="87">
                  <c:v>2733</c:v>
                </c:pt>
                <c:pt idx="88">
                  <c:v>2785</c:v>
                </c:pt>
                <c:pt idx="89">
                  <c:v>2825</c:v>
                </c:pt>
                <c:pt idx="90">
                  <c:v>2841</c:v>
                </c:pt>
                <c:pt idx="91">
                  <c:v>2889</c:v>
                </c:pt>
                <c:pt idx="92">
                  <c:v>2945</c:v>
                </c:pt>
                <c:pt idx="93">
                  <c:v>2965</c:v>
                </c:pt>
                <c:pt idx="94">
                  <c:v>3021</c:v>
                </c:pt>
                <c:pt idx="95">
                  <c:v>3061</c:v>
                </c:pt>
                <c:pt idx="96">
                  <c:v>3089</c:v>
                </c:pt>
                <c:pt idx="97">
                  <c:v>3137</c:v>
                </c:pt>
                <c:pt idx="98">
                  <c:v>3153</c:v>
                </c:pt>
                <c:pt idx="99">
                  <c:v>3189</c:v>
                </c:pt>
                <c:pt idx="100">
                  <c:v>3205</c:v>
                </c:pt>
                <c:pt idx="101">
                  <c:v>3225</c:v>
                </c:pt>
                <c:pt idx="102">
                  <c:v>3237</c:v>
                </c:pt>
                <c:pt idx="103">
                  <c:v>3277</c:v>
                </c:pt>
                <c:pt idx="104">
                  <c:v>3297</c:v>
                </c:pt>
                <c:pt idx="105">
                  <c:v>3317</c:v>
                </c:pt>
                <c:pt idx="106">
                  <c:v>3349</c:v>
                </c:pt>
                <c:pt idx="107">
                  <c:v>3369</c:v>
                </c:pt>
                <c:pt idx="108">
                  <c:v>3373</c:v>
                </c:pt>
                <c:pt idx="109">
                  <c:v>3377</c:v>
                </c:pt>
                <c:pt idx="110">
                  <c:v>3401</c:v>
                </c:pt>
                <c:pt idx="111">
                  <c:v>3437</c:v>
                </c:pt>
                <c:pt idx="112">
                  <c:v>3441</c:v>
                </c:pt>
                <c:pt idx="113">
                  <c:v>3469</c:v>
                </c:pt>
                <c:pt idx="114">
                  <c:v>3473</c:v>
                </c:pt>
                <c:pt idx="115">
                  <c:v>3517</c:v>
                </c:pt>
                <c:pt idx="116">
                  <c:v>3517</c:v>
                </c:pt>
                <c:pt idx="117">
                  <c:v>3533</c:v>
                </c:pt>
                <c:pt idx="118">
                  <c:v>3533</c:v>
                </c:pt>
                <c:pt idx="119">
                  <c:v>3545</c:v>
                </c:pt>
                <c:pt idx="120">
                  <c:v>3549</c:v>
                </c:pt>
                <c:pt idx="121">
                  <c:v>3573</c:v>
                </c:pt>
                <c:pt idx="122">
                  <c:v>3585</c:v>
                </c:pt>
                <c:pt idx="123">
                  <c:v>3593</c:v>
                </c:pt>
                <c:pt idx="124">
                  <c:v>3605</c:v>
                </c:pt>
                <c:pt idx="125">
                  <c:v>3605</c:v>
                </c:pt>
                <c:pt idx="126">
                  <c:v>3609</c:v>
                </c:pt>
                <c:pt idx="127">
                  <c:v>3617</c:v>
                </c:pt>
                <c:pt idx="128">
                  <c:v>3613</c:v>
                </c:pt>
                <c:pt idx="129">
                  <c:v>3617</c:v>
                </c:pt>
                <c:pt idx="130">
                  <c:v>3617</c:v>
                </c:pt>
                <c:pt idx="131">
                  <c:v>3625</c:v>
                </c:pt>
                <c:pt idx="132">
                  <c:v>3637</c:v>
                </c:pt>
                <c:pt idx="133">
                  <c:v>3637</c:v>
                </c:pt>
                <c:pt idx="134">
                  <c:v>3641</c:v>
                </c:pt>
                <c:pt idx="135">
                  <c:v>3645</c:v>
                </c:pt>
                <c:pt idx="136">
                  <c:v>3645</c:v>
                </c:pt>
                <c:pt idx="137">
                  <c:v>3645</c:v>
                </c:pt>
                <c:pt idx="138">
                  <c:v>3645</c:v>
                </c:pt>
                <c:pt idx="139">
                  <c:v>3661</c:v>
                </c:pt>
                <c:pt idx="140">
                  <c:v>3661</c:v>
                </c:pt>
                <c:pt idx="141">
                  <c:v>3681</c:v>
                </c:pt>
                <c:pt idx="142">
                  <c:v>3685</c:v>
                </c:pt>
                <c:pt idx="143">
                  <c:v>3689</c:v>
                </c:pt>
                <c:pt idx="144">
                  <c:v>3697</c:v>
                </c:pt>
                <c:pt idx="145">
                  <c:v>3705</c:v>
                </c:pt>
                <c:pt idx="146">
                  <c:v>3721</c:v>
                </c:pt>
                <c:pt idx="147">
                  <c:v>3717</c:v>
                </c:pt>
                <c:pt idx="148">
                  <c:v>3725</c:v>
                </c:pt>
                <c:pt idx="149">
                  <c:v>3725</c:v>
                </c:pt>
                <c:pt idx="150">
                  <c:v>3729</c:v>
                </c:pt>
                <c:pt idx="151">
                  <c:v>3729</c:v>
                </c:pt>
                <c:pt idx="152">
                  <c:v>3725</c:v>
                </c:pt>
                <c:pt idx="153">
                  <c:v>3725</c:v>
                </c:pt>
                <c:pt idx="154">
                  <c:v>3729</c:v>
                </c:pt>
                <c:pt idx="155">
                  <c:v>3725</c:v>
                </c:pt>
                <c:pt idx="156">
                  <c:v>3729</c:v>
                </c:pt>
                <c:pt idx="157">
                  <c:v>3729</c:v>
                </c:pt>
                <c:pt idx="158">
                  <c:v>3729</c:v>
                </c:pt>
                <c:pt idx="159">
                  <c:v>3725</c:v>
                </c:pt>
                <c:pt idx="160">
                  <c:v>3721</c:v>
                </c:pt>
                <c:pt idx="161">
                  <c:v>3721</c:v>
                </c:pt>
                <c:pt idx="162">
                  <c:v>3725</c:v>
                </c:pt>
                <c:pt idx="163">
                  <c:v>3729</c:v>
                </c:pt>
                <c:pt idx="164">
                  <c:v>3725</c:v>
                </c:pt>
                <c:pt idx="165">
                  <c:v>3733</c:v>
                </c:pt>
                <c:pt idx="166">
                  <c:v>3725</c:v>
                </c:pt>
                <c:pt idx="167">
                  <c:v>3729</c:v>
                </c:pt>
                <c:pt idx="168">
                  <c:v>3733</c:v>
                </c:pt>
                <c:pt idx="169">
                  <c:v>3729</c:v>
                </c:pt>
                <c:pt idx="170">
                  <c:v>3729</c:v>
                </c:pt>
                <c:pt idx="171">
                  <c:v>3737</c:v>
                </c:pt>
                <c:pt idx="172">
                  <c:v>3733</c:v>
                </c:pt>
                <c:pt idx="173">
                  <c:v>3733</c:v>
                </c:pt>
                <c:pt idx="174">
                  <c:v>3729</c:v>
                </c:pt>
                <c:pt idx="175">
                  <c:v>3733</c:v>
                </c:pt>
                <c:pt idx="176">
                  <c:v>3729</c:v>
                </c:pt>
                <c:pt idx="177">
                  <c:v>3729</c:v>
                </c:pt>
                <c:pt idx="178">
                  <c:v>3729</c:v>
                </c:pt>
                <c:pt idx="179">
                  <c:v>3729</c:v>
                </c:pt>
                <c:pt idx="180">
                  <c:v>3737</c:v>
                </c:pt>
                <c:pt idx="181">
                  <c:v>3729</c:v>
                </c:pt>
                <c:pt idx="182">
                  <c:v>3733</c:v>
                </c:pt>
                <c:pt idx="183">
                  <c:v>3729</c:v>
                </c:pt>
                <c:pt idx="184">
                  <c:v>3733</c:v>
                </c:pt>
                <c:pt idx="185">
                  <c:v>3733</c:v>
                </c:pt>
                <c:pt idx="186">
                  <c:v>3729</c:v>
                </c:pt>
                <c:pt idx="187">
                  <c:v>3733</c:v>
                </c:pt>
                <c:pt idx="188">
                  <c:v>3729</c:v>
                </c:pt>
                <c:pt idx="189">
                  <c:v>3729</c:v>
                </c:pt>
                <c:pt idx="190">
                  <c:v>3733</c:v>
                </c:pt>
                <c:pt idx="191">
                  <c:v>3733</c:v>
                </c:pt>
                <c:pt idx="192">
                  <c:v>3745</c:v>
                </c:pt>
                <c:pt idx="193">
                  <c:v>3745</c:v>
                </c:pt>
                <c:pt idx="194">
                  <c:v>3745</c:v>
                </c:pt>
                <c:pt idx="195">
                  <c:v>3745</c:v>
                </c:pt>
                <c:pt idx="196">
                  <c:v>3741</c:v>
                </c:pt>
                <c:pt idx="197">
                  <c:v>3753</c:v>
                </c:pt>
                <c:pt idx="198">
                  <c:v>3753</c:v>
                </c:pt>
                <c:pt idx="199">
                  <c:v>3757</c:v>
                </c:pt>
              </c:numCache>
            </c:numRef>
          </c:yVal>
          <c:smooth val="0"/>
          <c:extLst>
            <c:ext xmlns:c16="http://schemas.microsoft.com/office/drawing/2014/chart" uri="{C3380CC4-5D6E-409C-BE32-E72D297353CC}">
              <c16:uniqueId val="{00000006-16BB-4A93-B057-F86B31236537}"/>
            </c:ext>
          </c:extLst>
        </c:ser>
        <c:dLbls>
          <c:showLegendKey val="0"/>
          <c:showVal val="0"/>
          <c:showCatName val="0"/>
          <c:showSerName val="0"/>
          <c:showPercent val="0"/>
          <c:showBubbleSize val="0"/>
        </c:dLbls>
        <c:axId val="439600011"/>
        <c:axId val="806780736"/>
      </c:scatterChart>
      <c:valAx>
        <c:axId val="439600011"/>
        <c:scaling>
          <c:orientation val="minMax"/>
        </c:scaling>
        <c:delete val="0"/>
        <c:axPos val="b"/>
        <c:title>
          <c:tx>
            <c:rich>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r>
                  <a:rPr lang="en-US" baseline="0">
                    <a:latin typeface="Times New Roman" panose="02020603050405020304" pitchFamily="18" charset="0"/>
                  </a:rPr>
                  <a:t>Time (s) </a:t>
                </a:r>
              </a:p>
            </c:rich>
          </c:tx>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806780736"/>
        <c:crosses val="autoZero"/>
        <c:crossBetween val="midCat"/>
      </c:valAx>
      <c:valAx>
        <c:axId val="806780736"/>
        <c:scaling>
          <c:orientation val="minMax"/>
        </c:scaling>
        <c:delete val="0"/>
        <c:axPos val="l"/>
        <c:title>
          <c:tx>
            <c:rich>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r>
                  <a:rPr lang="en-US" dirty="0">
                    <a:latin typeface="Times New Roman" panose="02020603050405020304" pitchFamily="18" charset="0"/>
                    <a:cs typeface="Times New Roman" panose="02020603050405020304" pitchFamily="18" charset="0"/>
                  </a:rPr>
                  <a:t>Number of </a:t>
                </a:r>
                <a:r>
                  <a:rPr lang="en-US" dirty="0" smtClean="0">
                    <a:latin typeface="Times New Roman" panose="02020603050405020304" pitchFamily="18" charset="0"/>
                    <a:cs typeface="Times New Roman" panose="02020603050405020304" pitchFamily="18" charset="0"/>
                  </a:rPr>
                  <a:t> Blocks </a:t>
                </a:r>
                <a:endParaRPr lang="en-US" dirty="0">
                  <a:latin typeface="Times New Roman" panose="02020603050405020304" pitchFamily="18" charset="0"/>
                  <a:cs typeface="Times New Roman" panose="02020603050405020304" pitchFamily="18" charset="0"/>
                </a:endParaRPr>
              </a:p>
            </c:rich>
          </c:tx>
          <c:layout>
            <c:manualLayout>
              <c:xMode val="edge"/>
              <c:yMode val="edge"/>
              <c:x val="2.1419209816109227E-2"/>
              <c:y val="0.16446169459712126"/>
            </c:manualLayout>
          </c:layout>
          <c:overlay val="0"/>
          <c:spPr>
            <a:noFill/>
            <a:ln>
              <a:noFill/>
            </a:ln>
            <a:effectLst/>
          </c:spPr>
          <c:txPr>
            <a:bodyPr rot="-54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crossAx val="439600011"/>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1"/>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2"/>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3"/>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4"/>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5"/>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egendEntry>
        <c:idx val="6"/>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Entry>
      <c:layout>
        <c:manualLayout>
          <c:xMode val="edge"/>
          <c:yMode val="edge"/>
          <c:x val="0.81435106546332514"/>
          <c:y val="8.2389679404759233E-2"/>
          <c:w val="0.14146697728495802"/>
          <c:h val="0.70615290288133925"/>
        </c:manualLayout>
      </c:layout>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Times New Roman" panose="02020603050405020304" pitchFamily="18" charset="0"/>
              <a:ea typeface="+mn-ea"/>
              <a:cs typeface="+mn-cs"/>
            </a:defRPr>
          </a:pPr>
          <a:endParaRPr lang="en-US"/>
        </a:p>
      </c:txPr>
    </c:legend>
    <c:plotVisOnly val="1"/>
    <c:dispBlanksAs val="gap"/>
    <c:showDLblsOverMax val="0"/>
  </c:chart>
  <c:spPr>
    <a:solidFill>
      <a:schemeClr val="bg1"/>
    </a:solidFill>
    <a:ln w="12700" cap="flat" cmpd="sng" algn="ctr">
      <a:noFill/>
      <a:prstDash val="solid"/>
      <a:round/>
    </a:ln>
    <a:effectLst/>
  </c:spPr>
  <c:txPr>
    <a:bodyPr/>
    <a:lstStyle/>
    <a:p>
      <a:pPr>
        <a:defRPr lang="zh-CN" sz="20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A3524-9891-4E1D-A34C-5B48342A7122}" type="datetimeFigureOut">
              <a:rPr lang="zh-CN" altLang="en-US" smtClean="0"/>
              <a:t>2021/9/22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AD86F-5DDA-4CC0-9CB6-5FD282E6B9DA}" type="slidenum">
              <a:rPr lang="zh-CN" altLang="en-US" smtClean="0"/>
              <a:t>‹#›</a:t>
            </a:fld>
            <a:endParaRPr lang="zh-CN" altLang="en-US"/>
          </a:p>
        </p:txBody>
      </p:sp>
    </p:spTree>
    <p:extLst>
      <p:ext uri="{BB962C8B-B14F-4D97-AF65-F5344CB8AC3E}">
        <p14:creationId xmlns:p14="http://schemas.microsoft.com/office/powerpoint/2010/main" val="339383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9E3B24BF-8306-44EC-82DA-2101D10E4B8A}" type="datetime1">
              <a:rPr lang="en-US" altLang="zh-CN" smtClean="0"/>
              <a:t>9/22/2021</a:t>
            </a:fld>
            <a:endParaRPr lang="en-US"/>
          </a:p>
        </p:txBody>
      </p:sp>
      <p:sp>
        <p:nvSpPr>
          <p:cNvPr id="5" name="页脚占位符 4"/>
          <p:cNvSpPr>
            <a:spLocks noGrp="1"/>
          </p:cNvSpPr>
          <p:nvPr>
            <p:ph type="ftr" sz="quarter" idx="11"/>
          </p:nvPr>
        </p:nvSpPr>
        <p:spPr/>
        <p:txBody>
          <a:bodyPr/>
          <a:lstStyle/>
          <a:p>
            <a:r>
              <a:rPr lang="en-US"/>
              <a:t>A 2D Numerical Modeling for Urban Flood with Adaptive Mesh Refinement</a:t>
            </a:r>
          </a:p>
        </p:txBody>
      </p:sp>
      <p:sp>
        <p:nvSpPr>
          <p:cNvPr id="6" name="灯片编号占位符 5"/>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8ED65B2C-602C-4ADF-BB51-B40A7D3B6FD5}" type="datetime1">
              <a:rPr lang="en-US" altLang="zh-CN" smtClean="0"/>
              <a:t>9/22/2021</a:t>
            </a:fld>
            <a:endParaRPr lang="en-US"/>
          </a:p>
        </p:txBody>
      </p:sp>
      <p:sp>
        <p:nvSpPr>
          <p:cNvPr id="5" name="页脚占位符 4"/>
          <p:cNvSpPr>
            <a:spLocks noGrp="1"/>
          </p:cNvSpPr>
          <p:nvPr>
            <p:ph type="ftr" sz="quarter" idx="11"/>
          </p:nvPr>
        </p:nvSpPr>
        <p:spPr/>
        <p:txBody>
          <a:bodyPr/>
          <a:lstStyle/>
          <a:p>
            <a:r>
              <a:rPr lang="en-US"/>
              <a:t>A 2D Numerical Modeling for Urban Flood with Adaptive Mesh Refinement</a:t>
            </a:r>
          </a:p>
        </p:txBody>
      </p:sp>
      <p:sp>
        <p:nvSpPr>
          <p:cNvPr id="6" name="灯片编号占位符 5"/>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6B41A78E-03C1-4774-A3CE-285EB27570AE}" type="datetime1">
              <a:rPr lang="en-US" altLang="zh-CN" smtClean="0"/>
              <a:t>9/22/2021</a:t>
            </a:fld>
            <a:endParaRPr lang="en-US"/>
          </a:p>
        </p:txBody>
      </p:sp>
      <p:sp>
        <p:nvSpPr>
          <p:cNvPr id="5" name="页脚占位符 4"/>
          <p:cNvSpPr>
            <a:spLocks noGrp="1"/>
          </p:cNvSpPr>
          <p:nvPr>
            <p:ph type="ftr" sz="quarter" idx="11"/>
          </p:nvPr>
        </p:nvSpPr>
        <p:spPr/>
        <p:txBody>
          <a:bodyPr/>
          <a:lstStyle/>
          <a:p>
            <a:r>
              <a:rPr lang="en-US"/>
              <a:t>A 2D Numerical Modeling for Urban Flood with Adaptive Mesh Refinement</a:t>
            </a:r>
          </a:p>
        </p:txBody>
      </p:sp>
      <p:sp>
        <p:nvSpPr>
          <p:cNvPr id="6" name="灯片编号占位符 5"/>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C32F59ED-41CC-433C-B6A2-473CEA77E3F0}" type="datetime1">
              <a:rPr lang="en-US" altLang="zh-CN" smtClean="0"/>
              <a:t>9/22/2021</a:t>
            </a:fld>
            <a:endParaRPr lang="en-US"/>
          </a:p>
        </p:txBody>
      </p:sp>
      <p:sp>
        <p:nvSpPr>
          <p:cNvPr id="5" name="页脚占位符 4"/>
          <p:cNvSpPr>
            <a:spLocks noGrp="1"/>
          </p:cNvSpPr>
          <p:nvPr>
            <p:ph type="ftr" sz="quarter" idx="11"/>
          </p:nvPr>
        </p:nvSpPr>
        <p:spPr/>
        <p:txBody>
          <a:bodyPr/>
          <a:lstStyle/>
          <a:p>
            <a:r>
              <a:rPr lang="en-US"/>
              <a:t>A 2D Numerical Modeling for Urban Flood with Adaptive Mesh Refinement</a:t>
            </a:r>
          </a:p>
        </p:txBody>
      </p:sp>
      <p:sp>
        <p:nvSpPr>
          <p:cNvPr id="6" name="灯片编号占位符 5"/>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70C8833-BFF6-4E01-9A16-0202D9E37469}" type="datetime1">
              <a:rPr lang="en-US" altLang="zh-CN" smtClean="0"/>
              <a:t>9/22/2021</a:t>
            </a:fld>
            <a:endParaRPr lang="en-US"/>
          </a:p>
        </p:txBody>
      </p:sp>
      <p:sp>
        <p:nvSpPr>
          <p:cNvPr id="5" name="页脚占位符 4"/>
          <p:cNvSpPr>
            <a:spLocks noGrp="1"/>
          </p:cNvSpPr>
          <p:nvPr>
            <p:ph type="ftr" sz="quarter" idx="11"/>
          </p:nvPr>
        </p:nvSpPr>
        <p:spPr/>
        <p:txBody>
          <a:bodyPr/>
          <a:lstStyle/>
          <a:p>
            <a:r>
              <a:rPr lang="en-US"/>
              <a:t>A 2D Numerical Modeling for Urban Flood with Adaptive Mesh Refinement</a:t>
            </a:r>
          </a:p>
        </p:txBody>
      </p:sp>
      <p:sp>
        <p:nvSpPr>
          <p:cNvPr id="6" name="灯片编号占位符 5"/>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DE6FB6F3-9943-4AD7-928E-F1210DB0D48E}" type="datetime1">
              <a:rPr lang="en-US" altLang="zh-CN" smtClean="0"/>
              <a:t>9/22/2021</a:t>
            </a:fld>
            <a:endParaRPr lang="en-US"/>
          </a:p>
        </p:txBody>
      </p:sp>
      <p:sp>
        <p:nvSpPr>
          <p:cNvPr id="6" name="页脚占位符 5"/>
          <p:cNvSpPr>
            <a:spLocks noGrp="1"/>
          </p:cNvSpPr>
          <p:nvPr>
            <p:ph type="ftr" sz="quarter" idx="11"/>
          </p:nvPr>
        </p:nvSpPr>
        <p:spPr/>
        <p:txBody>
          <a:bodyPr/>
          <a:lstStyle/>
          <a:p>
            <a:r>
              <a:rPr lang="en-US"/>
              <a:t>A 2D Numerical Modeling for Urban Flood with Adaptive Mesh Refinement</a:t>
            </a:r>
          </a:p>
        </p:txBody>
      </p:sp>
      <p:sp>
        <p:nvSpPr>
          <p:cNvPr id="7" name="灯片编号占位符 6"/>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0D16E1A3-8BB1-47B2-B373-0BD035E72CD5}" type="datetime1">
              <a:rPr lang="en-US" altLang="zh-CN" smtClean="0"/>
              <a:t>9/22/2021</a:t>
            </a:fld>
            <a:endParaRPr lang="en-US"/>
          </a:p>
        </p:txBody>
      </p:sp>
      <p:sp>
        <p:nvSpPr>
          <p:cNvPr id="8" name="页脚占位符 7"/>
          <p:cNvSpPr>
            <a:spLocks noGrp="1"/>
          </p:cNvSpPr>
          <p:nvPr>
            <p:ph type="ftr" sz="quarter" idx="11"/>
          </p:nvPr>
        </p:nvSpPr>
        <p:spPr/>
        <p:txBody>
          <a:bodyPr/>
          <a:lstStyle/>
          <a:p>
            <a:r>
              <a:rPr lang="en-US"/>
              <a:t>A 2D Numerical Modeling for Urban Flood with Adaptive Mesh Refinement</a:t>
            </a:r>
          </a:p>
        </p:txBody>
      </p:sp>
      <p:sp>
        <p:nvSpPr>
          <p:cNvPr id="9" name="灯片编号占位符 8"/>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D79CE10F-CBF0-45DF-8E78-E3D6954EA2A4}" type="datetime1">
              <a:rPr lang="en-US" altLang="zh-CN" smtClean="0"/>
              <a:t>9/22/2021</a:t>
            </a:fld>
            <a:endParaRPr lang="en-US"/>
          </a:p>
        </p:txBody>
      </p:sp>
      <p:sp>
        <p:nvSpPr>
          <p:cNvPr id="4" name="页脚占位符 3"/>
          <p:cNvSpPr>
            <a:spLocks noGrp="1"/>
          </p:cNvSpPr>
          <p:nvPr>
            <p:ph type="ftr" sz="quarter" idx="11"/>
          </p:nvPr>
        </p:nvSpPr>
        <p:spPr/>
        <p:txBody>
          <a:bodyPr/>
          <a:lstStyle/>
          <a:p>
            <a:r>
              <a:rPr lang="en-US"/>
              <a:t>A 2D Numerical Modeling for Urban Flood with Adaptive Mesh Refinement</a:t>
            </a:r>
          </a:p>
        </p:txBody>
      </p:sp>
      <p:sp>
        <p:nvSpPr>
          <p:cNvPr id="5" name="灯片编号占位符 4"/>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p:cNvSpPr>
            <a:spLocks noGrp="1"/>
          </p:cNvSpPr>
          <p:nvPr>
            <p:ph type="ftr" sz="quarter" idx="11"/>
          </p:nvPr>
        </p:nvSpPr>
        <p:spPr/>
        <p:txBody>
          <a:bodyPr/>
          <a:lstStyle/>
          <a:p>
            <a:r>
              <a:rPr lang="en-US"/>
              <a:t>A 2D Numerical Modeling for Urban Flood with Adaptive Mesh Refinement</a:t>
            </a:r>
          </a:p>
        </p:txBody>
      </p:sp>
      <p:sp>
        <p:nvSpPr>
          <p:cNvPr id="4" name="灯片编号占位符 3"/>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98210AE-90F2-47BF-A65A-5873B3853922}" type="datetime1">
              <a:rPr lang="en-US" altLang="zh-CN" smtClean="0"/>
              <a:t>9/22/2021</a:t>
            </a:fld>
            <a:endParaRPr lang="en-US"/>
          </a:p>
        </p:txBody>
      </p:sp>
      <p:sp>
        <p:nvSpPr>
          <p:cNvPr id="6" name="页脚占位符 5"/>
          <p:cNvSpPr>
            <a:spLocks noGrp="1"/>
          </p:cNvSpPr>
          <p:nvPr>
            <p:ph type="ftr" sz="quarter" idx="11"/>
          </p:nvPr>
        </p:nvSpPr>
        <p:spPr/>
        <p:txBody>
          <a:bodyPr/>
          <a:lstStyle/>
          <a:p>
            <a:r>
              <a:rPr lang="en-US"/>
              <a:t>A 2D Numerical Modeling for Urban Flood with Adaptive Mesh Refinement</a:t>
            </a:r>
          </a:p>
        </p:txBody>
      </p:sp>
      <p:sp>
        <p:nvSpPr>
          <p:cNvPr id="7" name="灯片编号占位符 6"/>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4E21318-8389-4A96-94F2-8C8307FF3A57}" type="datetime1">
              <a:rPr lang="en-US" altLang="zh-CN" smtClean="0"/>
              <a:t>9/22/2021</a:t>
            </a:fld>
            <a:endParaRPr lang="en-US"/>
          </a:p>
        </p:txBody>
      </p:sp>
      <p:sp>
        <p:nvSpPr>
          <p:cNvPr id="6" name="页脚占位符 5"/>
          <p:cNvSpPr>
            <a:spLocks noGrp="1"/>
          </p:cNvSpPr>
          <p:nvPr>
            <p:ph type="ftr" sz="quarter" idx="11"/>
          </p:nvPr>
        </p:nvSpPr>
        <p:spPr/>
        <p:txBody>
          <a:bodyPr/>
          <a:lstStyle/>
          <a:p>
            <a:r>
              <a:rPr lang="en-US"/>
              <a:t>A 2D Numerical Modeling for Urban Flood with Adaptive Mesh Refinement</a:t>
            </a:r>
          </a:p>
        </p:txBody>
      </p:sp>
      <p:sp>
        <p:nvSpPr>
          <p:cNvPr id="7" name="灯片编号占位符 6"/>
          <p:cNvSpPr>
            <a:spLocks noGrp="1"/>
          </p:cNvSpPr>
          <p:nvPr>
            <p:ph type="sldNum" sz="quarter" idx="12"/>
          </p:nvPr>
        </p:nvSpPr>
        <p:spPr/>
        <p:txBody>
          <a:bodyPr/>
          <a:lstStyle/>
          <a:p>
            <a:fld id="{7B915F63-7D3C-461C-9716-6EC9B5159FE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E3C56D9A-4430-48B6-B9C7-B954BE94C2C4}" type="datetime1">
              <a:rPr lang="en-US" altLang="zh-CN" smtClean="0"/>
              <a:pPr/>
              <a:t>9/22/2021</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r>
              <a:rPr lang="en-US"/>
              <a:t>A 2D Numerical Modeling for Urban Flood with Adaptive Mesh Refinement</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7B915F63-7D3C-461C-9716-6EC9B5159F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4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6.mp4"/><Relationship Id="rId7" Type="http://schemas.openxmlformats.org/officeDocument/2006/relationships/image" Target="../media/image4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chart" Target="../charts/chart8.xml"/><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08344" y="838639"/>
            <a:ext cx="9949842" cy="2802919"/>
          </a:xfrm>
        </p:spPr>
        <p:txBody>
          <a:bodyPr>
            <a:normAutofit fontScale="90000"/>
          </a:bodyPr>
          <a:lstStyle/>
          <a:p>
            <a:r>
              <a:rPr lang="en-US" dirty="0">
                <a:solidFill>
                  <a:srgbClr val="C00000"/>
                </a:solidFill>
                <a:latin typeface="Times New Roman" panose="02020603050405020304" pitchFamily="18" charset="0"/>
                <a:cs typeface="Times New Roman" panose="02020603050405020304" pitchFamily="18" charset="0"/>
              </a:rPr>
              <a:t>A </a:t>
            </a:r>
            <a:r>
              <a:rPr lang="en-US" dirty="0" smtClean="0">
                <a:solidFill>
                  <a:srgbClr val="C00000"/>
                </a:solidFill>
                <a:latin typeface="Times New Roman" panose="02020603050405020304" pitchFamily="18" charset="0"/>
                <a:cs typeface="Times New Roman" panose="02020603050405020304" pitchFamily="18" charset="0"/>
              </a:rPr>
              <a:t>Two-dimensional Depth-Averaged </a:t>
            </a:r>
            <a:r>
              <a:rPr lang="en-US" dirty="0">
                <a:solidFill>
                  <a:srgbClr val="C00000"/>
                </a:solidFill>
                <a:latin typeface="Times New Roman" panose="02020603050405020304" pitchFamily="18" charset="0"/>
                <a:cs typeface="Times New Roman" panose="02020603050405020304" pitchFamily="18" charset="0"/>
              </a:rPr>
              <a:t>Numerical Modeling for Urban Flood with Adaptive Mesh Refinement Method</a:t>
            </a:r>
          </a:p>
        </p:txBody>
      </p:sp>
      <p:sp>
        <p:nvSpPr>
          <p:cNvPr id="3" name="副标题 2"/>
          <p:cNvSpPr>
            <a:spLocks noGrp="1"/>
          </p:cNvSpPr>
          <p:nvPr>
            <p:ph type="subTitle" idx="1"/>
          </p:nvPr>
        </p:nvSpPr>
        <p:spPr>
          <a:xfrm>
            <a:off x="1411265" y="3798111"/>
            <a:ext cx="9144000" cy="2221250"/>
          </a:xfrm>
        </p:spPr>
        <p:txBody>
          <a:bodyPr>
            <a:normAutofit/>
          </a:bodyPr>
          <a:lstStyle/>
          <a:p>
            <a:r>
              <a:rPr lang="en-US" dirty="0">
                <a:latin typeface="Times New Roman" panose="02020603050405020304" pitchFamily="18" charset="0"/>
                <a:cs typeface="Times New Roman" panose="02020603050405020304" pitchFamily="18" charset="0"/>
              </a:rPr>
              <a:t>Wentao Gong</a:t>
            </a:r>
          </a:p>
          <a:p>
            <a:r>
              <a:rPr lang="en-US" dirty="0">
                <a:latin typeface="Times New Roman" panose="02020603050405020304" pitchFamily="18" charset="0"/>
                <a:cs typeface="Times New Roman" panose="02020603050405020304" pitchFamily="18" charset="0"/>
              </a:rPr>
              <a:t>Supervisor: </a:t>
            </a:r>
            <a:r>
              <a:rPr lang="en-US" dirty="0" err="1">
                <a:latin typeface="Times New Roman" panose="02020603050405020304" pitchFamily="18" charset="0"/>
                <a:cs typeface="Times New Roman" panose="02020603050405020304" pitchFamily="18" charset="0"/>
              </a:rPr>
              <a:t>Toshiki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Iwasaki and </a:t>
            </a:r>
            <a:r>
              <a:rPr lang="en-US" dirty="0" err="1" smtClean="0">
                <a:latin typeface="Times New Roman" panose="02020603050405020304" pitchFamily="18" charset="0"/>
                <a:cs typeface="Times New Roman" panose="02020603050405020304" pitchFamily="18" charset="0"/>
              </a:rPr>
              <a:t>Yasuyuki</a:t>
            </a:r>
            <a:r>
              <a:rPr lang="en-US" dirty="0" smtClean="0">
                <a:latin typeface="Times New Roman" panose="02020603050405020304" pitchFamily="18" charset="0"/>
                <a:cs typeface="Times New Roman" panose="02020603050405020304" pitchFamily="18" charset="0"/>
              </a:rPr>
              <a:t> Shimizu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Water Disaster and Environmental Research Laboratory </a:t>
            </a:r>
          </a:p>
          <a:p>
            <a:r>
              <a:rPr lang="en-US" dirty="0" smtClean="0">
                <a:latin typeface="Times New Roman" panose="02020603050405020304" pitchFamily="18" charset="0"/>
                <a:cs typeface="Times New Roman" panose="02020603050405020304" pitchFamily="18" charset="0"/>
              </a:rPr>
              <a:t>Sapp</a:t>
            </a:r>
            <a:r>
              <a:rPr lang="en-US" altLang="zh-CN" dirty="0" smtClean="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Japan</a:t>
            </a:r>
          </a:p>
          <a:p>
            <a:endParaRPr lang="en-US" dirty="0">
              <a:latin typeface="Times New Roman" panose="02020603050405020304" pitchFamily="18" charset="0"/>
              <a:cs typeface="Times New Roman" panose="02020603050405020304" pitchFamily="18" charset="0"/>
            </a:endParaRPr>
          </a:p>
          <a:p>
            <a:endParaRPr lang="en-US" dirty="0"/>
          </a:p>
        </p:txBody>
      </p:sp>
      <p:pic>
        <p:nvPicPr>
          <p:cNvPr id="6" name="图片 5">
            <a:extLst>
              <a:ext uri="{FF2B5EF4-FFF2-40B4-BE49-F238E27FC236}">
                <a16:creationId xmlns:a16="http://schemas.microsoft.com/office/drawing/2014/main" id="{4D2CEA57-4D4D-4537-B928-581CFAF6A9E7}"/>
              </a:ext>
            </a:extLst>
          </p:cNvPr>
          <p:cNvPicPr>
            <a:picLocks noChangeAspect="1"/>
          </p:cNvPicPr>
          <p:nvPr/>
        </p:nvPicPr>
        <p:blipFill>
          <a:blip r:embed="rId2"/>
          <a:stretch>
            <a:fillRect/>
          </a:stretch>
        </p:blipFill>
        <p:spPr>
          <a:xfrm>
            <a:off x="4542286" y="5633527"/>
            <a:ext cx="3107428" cy="108477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p:cNvSpPr>
            <a:spLocks noGrp="1"/>
          </p:cNvSpPr>
          <p:nvPr>
            <p:ph type="ftr" sz="quarter" idx="11"/>
          </p:nvPr>
        </p:nvSpPr>
        <p:spPr/>
        <p:txBody>
          <a:bodyPr/>
          <a:lstStyle/>
          <a:p>
            <a:r>
              <a:rPr lang="en-US" smtClean="0"/>
              <a:t>A 2D Numerical Modeling for Urban Flood with Adaptive Mesh Refinement</a:t>
            </a:r>
            <a:endParaRPr lang="en-US"/>
          </a:p>
        </p:txBody>
      </p:sp>
      <p:sp>
        <p:nvSpPr>
          <p:cNvPr id="4" name="灯片编号占位符 3"/>
          <p:cNvSpPr>
            <a:spLocks noGrp="1"/>
          </p:cNvSpPr>
          <p:nvPr>
            <p:ph type="sldNum" sz="quarter" idx="12"/>
          </p:nvPr>
        </p:nvSpPr>
        <p:spPr/>
        <p:txBody>
          <a:bodyPr/>
          <a:lstStyle/>
          <a:p>
            <a:fld id="{7B915F63-7D3C-461C-9716-6EC9B5159FED}" type="slidenum">
              <a:rPr lang="en-US" smtClean="0"/>
              <a:t>10</a:t>
            </a:fld>
            <a:endParaRPr lang="en-US"/>
          </a:p>
        </p:txBody>
      </p:sp>
      <p:sp>
        <p:nvSpPr>
          <p:cNvPr id="6" name="文本框 5"/>
          <p:cNvSpPr txBox="1"/>
          <p:nvPr/>
        </p:nvSpPr>
        <p:spPr>
          <a:xfrm>
            <a:off x="246184" y="219808"/>
            <a:ext cx="6523892" cy="923330"/>
          </a:xfrm>
          <a:prstGeom prst="rect">
            <a:avLst/>
          </a:prstGeom>
          <a:noFill/>
        </p:spPr>
        <p:txBody>
          <a:bodyPr wrap="square" rtlCol="0">
            <a:spAutoFit/>
          </a:bodyPr>
          <a:lstStyle/>
          <a:p>
            <a:r>
              <a:rPr lang="en-US" sz="3600" dirty="0">
                <a:solidFill>
                  <a:srgbClr val="C00000"/>
                </a:solidFill>
                <a:latin typeface="Times New Roman" panose="02020603050405020304" pitchFamily="18" charset="0"/>
                <a:cs typeface="Times New Roman" panose="02020603050405020304" pitchFamily="18" charset="0"/>
              </a:rPr>
              <a:t>Wet/dry boundary tracking</a:t>
            </a:r>
          </a:p>
          <a:p>
            <a:endParaRPr lang="en-US" dirty="0"/>
          </a:p>
        </p:txBody>
      </p:sp>
      <p:pic>
        <p:nvPicPr>
          <p:cNvPr id="12" name="Picture 2"/>
          <p:cNvPicPr>
            <a:picLocks noChangeAspect="1"/>
          </p:cNvPicPr>
          <p:nvPr/>
        </p:nvPicPr>
        <p:blipFill>
          <a:blip r:embed="rId2"/>
          <a:stretch>
            <a:fillRect/>
          </a:stretch>
        </p:blipFill>
        <p:spPr>
          <a:xfrm>
            <a:off x="282085" y="924478"/>
            <a:ext cx="5271770" cy="2110740"/>
          </a:xfrm>
          <a:prstGeom prst="rect">
            <a:avLst/>
          </a:prstGeom>
          <a:noFill/>
          <a:ln>
            <a:noFill/>
          </a:ln>
        </p:spPr>
      </p:pic>
      <p:sp>
        <p:nvSpPr>
          <p:cNvPr id="7" name="文本框 6"/>
          <p:cNvSpPr txBox="1"/>
          <p:nvPr/>
        </p:nvSpPr>
        <p:spPr>
          <a:xfrm>
            <a:off x="473709" y="3500703"/>
            <a:ext cx="4888523"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Scheme of boundary near the emerged bars and banks in a staggered grid system</a:t>
            </a:r>
            <a:r>
              <a:rPr lang="en-US" sz="2400" dirty="0" smtClean="0">
                <a:latin typeface="Times New Roman" panose="02020603050405020304" pitchFamily="18" charset="0"/>
                <a:cs typeface="Times New Roman" panose="02020603050405020304" pitchFamily="18" charset="0"/>
              </a:rPr>
              <a:t>:</a:t>
            </a:r>
          </a:p>
          <a:p>
            <a:pPr marL="457200" indent="-457200">
              <a:buAutoNum type="alphaLcParenBoth"/>
            </a:pPr>
            <a:r>
              <a:rPr lang="en-US" sz="2400" dirty="0" smtClean="0">
                <a:latin typeface="Times New Roman" panose="02020603050405020304" pitchFamily="18" charset="0"/>
                <a:cs typeface="Times New Roman" panose="02020603050405020304" pitchFamily="18" charset="0"/>
              </a:rPr>
              <a:t>                 or                   in </a:t>
            </a:r>
            <a:r>
              <a:rPr lang="en-US" sz="2400" dirty="0">
                <a:latin typeface="Times New Roman" panose="02020603050405020304" pitchFamily="18" charset="0"/>
                <a:cs typeface="Times New Roman" panose="02020603050405020304" pitchFamily="18" charset="0"/>
              </a:rPr>
              <a:t>the x or y direction </a:t>
            </a:r>
            <a:r>
              <a:rPr lang="en-US" sz="2400" dirty="0" smtClean="0">
                <a:latin typeface="Times New Roman" panose="02020603050405020304" pitchFamily="18" charset="0"/>
                <a:cs typeface="Times New Roman" panose="02020603050405020304" pitchFamily="18" charset="0"/>
              </a:rPr>
              <a:t> </a:t>
            </a:r>
          </a:p>
          <a:p>
            <a:pPr marL="457200" indent="-457200">
              <a:buAutoNum type="alphaLcParenBoth"/>
            </a:pPr>
            <a:r>
              <a:rPr lang="en-US" sz="2400" dirty="0" smtClean="0">
                <a:latin typeface="Times New Roman" panose="02020603050405020304" pitchFamily="18" charset="0"/>
                <a:cs typeface="Times New Roman" panose="02020603050405020304" pitchFamily="18" charset="0"/>
              </a:rPr>
              <a:t>                       or                     in </a:t>
            </a:r>
            <a:r>
              <a:rPr lang="en-US" sz="2400" dirty="0">
                <a:latin typeface="Times New Roman" panose="02020603050405020304" pitchFamily="18" charset="0"/>
                <a:cs typeface="Times New Roman" panose="02020603050405020304" pitchFamily="18" charset="0"/>
              </a:rPr>
              <a:t>the x or y </a:t>
            </a:r>
            <a:r>
              <a:rPr lang="en-US" sz="2400" dirty="0" smtClean="0">
                <a:latin typeface="Times New Roman" panose="02020603050405020304" pitchFamily="18" charset="0"/>
                <a:cs typeface="Times New Roman" panose="02020603050405020304" pitchFamily="18" charset="0"/>
              </a:rPr>
              <a:t>direction</a:t>
            </a:r>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3099" name="Picture 27" descr="C:\Users\WENTAO~1\AppData\Local\Temp\ksohtml6656\wps26.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986" y="4707846"/>
            <a:ext cx="1439009" cy="344240"/>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descr="C:\Users\WENTAO~1\AppData\Local\Temp\ksohtml6656\wps28.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745" y="5437516"/>
            <a:ext cx="1238250" cy="266701"/>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33" descr="C:\Users\WENTAO~1\AppData\Local\Temp\ksohtml6656\wps29.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929" y="4707846"/>
            <a:ext cx="1238250" cy="266701"/>
          </a:xfrm>
          <a:prstGeom prst="rect">
            <a:avLst/>
          </a:prstGeom>
          <a:noFill/>
          <a:extLst>
            <a:ext uri="{909E8E84-426E-40DD-AFC4-6F175D3DCCD1}">
              <a14:hiddenFill xmlns:a14="http://schemas.microsoft.com/office/drawing/2010/main">
                <a:solidFill>
                  <a:srgbClr val="FFFFFF"/>
                </a:solidFill>
              </a14:hiddenFill>
            </a:ext>
          </a:extLst>
        </p:spPr>
      </p:pic>
      <p:pic>
        <p:nvPicPr>
          <p:cNvPr id="3107" name="Picture 35" descr="C:\Users\WENTAO~1\AppData\Local\Temp\ksohtml6656\wps30.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9988" y="5437516"/>
            <a:ext cx="1238250" cy="2667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374920" y="2993991"/>
            <a:ext cx="3086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(Jang and Shimizu et al.,2005</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3" name="矩形 22"/>
          <p:cNvSpPr/>
          <p:nvPr/>
        </p:nvSpPr>
        <p:spPr>
          <a:xfrm>
            <a:off x="5975495" y="3748908"/>
            <a:ext cx="5778355"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Since </a:t>
            </a:r>
            <a:r>
              <a:rPr lang="en-US" sz="2400" i="1" dirty="0" err="1">
                <a:latin typeface="Times New Roman" panose="02020603050405020304" pitchFamily="18" charset="0"/>
                <a:cs typeface="Times New Roman" panose="02020603050405020304" pitchFamily="18" charset="0"/>
              </a:rPr>
              <a:t>hmin</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has a very small value, but there is flow velocity in the y or x directions in these situations, the momentum equations are not solved and the flow velocity is set to </a:t>
            </a:r>
            <a:r>
              <a:rPr lang="en-US" sz="2400" dirty="0" smtClean="0">
                <a:latin typeface="Times New Roman" panose="02020603050405020304" pitchFamily="18" charset="0"/>
                <a:cs typeface="Times New Roman" panose="02020603050405020304" pitchFamily="18" charset="0"/>
              </a:rPr>
              <a:t>zero, </a:t>
            </a:r>
            <a:r>
              <a:rPr lang="en-US" sz="2400" dirty="0">
                <a:latin typeface="Times New Roman" panose="02020603050405020304" pitchFamily="18" charset="0"/>
                <a:cs typeface="Times New Roman" panose="02020603050405020304" pitchFamily="18" charset="0"/>
              </a:rPr>
              <a:t>which probably leads to some numerical error</a:t>
            </a:r>
            <a:endParaRPr lang="en-US" sz="2400" dirty="0"/>
          </a:p>
        </p:txBody>
      </p:sp>
      <p:sp>
        <p:nvSpPr>
          <p:cNvPr id="24" name="文本框 23">
            <a:extLst>
              <a:ext uri="{FF2B5EF4-FFF2-40B4-BE49-F238E27FC236}">
                <a16:creationId xmlns:a16="http://schemas.microsoft.com/office/drawing/2014/main" id="{F7D60ED6-0901-4B50-9F20-4FD5CBF80397}"/>
              </a:ext>
            </a:extLst>
          </p:cNvPr>
          <p:cNvSpPr txBox="1"/>
          <p:nvPr/>
        </p:nvSpPr>
        <p:spPr>
          <a:xfrm>
            <a:off x="10258425" y="1824352"/>
            <a:ext cx="1095375"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F7D60ED6-0901-4B50-9F20-4FD5CBF80397}"/>
              </a:ext>
            </a:extLst>
          </p:cNvPr>
          <p:cNvSpPr txBox="1"/>
          <p:nvPr/>
        </p:nvSpPr>
        <p:spPr>
          <a:xfrm>
            <a:off x="10291762" y="3098864"/>
            <a:ext cx="1095375"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(21</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3083" name="Picture 11" descr="C:\Users\WENTAO~1\AppData\Local\Temp\ksohtml17224\wps1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5495" y="1006835"/>
            <a:ext cx="50863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WENTAO~1\AppData\Local\Temp\ksohtml17224\wps1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495" y="2332004"/>
            <a:ext cx="5086350" cy="99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041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p:cNvSpPr>
            <a:spLocks noGrp="1"/>
          </p:cNvSpPr>
          <p:nvPr>
            <p:ph type="ftr" sz="quarter" idx="11"/>
          </p:nvPr>
        </p:nvSpPr>
        <p:spPr/>
        <p:txBody>
          <a:bodyPr/>
          <a:lstStyle/>
          <a:p>
            <a:r>
              <a:rPr lang="en-US" smtClean="0"/>
              <a:t>A 2D Numerical Modeling for Urban Flood with Adaptive Mesh Refinement</a:t>
            </a:r>
            <a:endParaRPr lang="en-US"/>
          </a:p>
        </p:txBody>
      </p:sp>
      <p:sp>
        <p:nvSpPr>
          <p:cNvPr id="4" name="灯片编号占位符 3"/>
          <p:cNvSpPr>
            <a:spLocks noGrp="1"/>
          </p:cNvSpPr>
          <p:nvPr>
            <p:ph type="sldNum" sz="quarter" idx="12"/>
          </p:nvPr>
        </p:nvSpPr>
        <p:spPr/>
        <p:txBody>
          <a:bodyPr/>
          <a:lstStyle/>
          <a:p>
            <a:fld id="{7B915F63-7D3C-461C-9716-6EC9B5159FED}" type="slidenum">
              <a:rPr lang="en-US" smtClean="0"/>
              <a:t>11</a:t>
            </a:fld>
            <a:endParaRPr lang="en-US"/>
          </a:p>
        </p:txBody>
      </p:sp>
      <p:sp>
        <p:nvSpPr>
          <p:cNvPr id="6" name="矩形 5"/>
          <p:cNvSpPr/>
          <p:nvPr/>
        </p:nvSpPr>
        <p:spPr>
          <a:xfrm>
            <a:off x="838200" y="443677"/>
            <a:ext cx="10515600" cy="5078313"/>
          </a:xfrm>
          <a:prstGeom prst="rect">
            <a:avLst/>
          </a:prstGeom>
        </p:spPr>
        <p:txBody>
          <a:bodyPr wrap="square">
            <a:spAutoFit/>
          </a:bodyPr>
          <a:lstStyle/>
          <a:p>
            <a:pPr algn="just"/>
            <a:r>
              <a:rPr lang="en-US" sz="3600" dirty="0">
                <a:latin typeface="Times New Roman" panose="02020603050405020304" pitchFamily="18" charset="0"/>
                <a:cs typeface="Times New Roman" panose="02020603050405020304" pitchFamily="18" charset="0"/>
              </a:rPr>
              <a:t>Since </a:t>
            </a:r>
            <a:r>
              <a:rPr lang="en-US" sz="3600" i="1" dirty="0" err="1">
                <a:latin typeface="Times New Roman" panose="02020603050405020304" pitchFamily="18" charset="0"/>
                <a:cs typeface="Times New Roman" panose="02020603050405020304" pitchFamily="18" charset="0"/>
              </a:rPr>
              <a:t>hmin</a:t>
            </a:r>
            <a:r>
              <a:rPr lang="en-US" sz="3600" i="1"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has a very small value, but there is flow velocity in the y or x directions in these situations, the momentum equations are not solved and the flow velocity is set to zero, which probably leads to some numerical error, and must be studied further in the future. In these equations, </a:t>
            </a:r>
            <a:r>
              <a:rPr lang="en-US" sz="3600" i="1" dirty="0" err="1">
                <a:latin typeface="Times New Roman" panose="02020603050405020304" pitchFamily="18" charset="0"/>
                <a:cs typeface="Times New Roman" panose="02020603050405020304" pitchFamily="18" charset="0"/>
              </a:rPr>
              <a:t>hmin</a:t>
            </a:r>
            <a:r>
              <a:rPr lang="en-US" sz="3600" i="1"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is set to 0.02 m to minimize the error. In the fully wetted regions, the continuity and momentum equations are solved using the CIP method in the advection terms.</a:t>
            </a:r>
          </a:p>
        </p:txBody>
      </p:sp>
    </p:spTree>
    <p:extLst>
      <p:ext uri="{BB962C8B-B14F-4D97-AF65-F5344CB8AC3E}">
        <p14:creationId xmlns:p14="http://schemas.microsoft.com/office/powerpoint/2010/main" val="405943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27150" y="642938"/>
            <a:ext cx="10436225" cy="2852737"/>
          </a:xfrm>
        </p:spPr>
        <p:txBody>
          <a:bodyPr/>
          <a:lstStyle/>
          <a:p>
            <a:pPr algn="ctr"/>
            <a:r>
              <a:rPr lang="en-US" dirty="0">
                <a:solidFill>
                  <a:srgbClr val="C00000"/>
                </a:solidFill>
                <a:latin typeface="Times New Roman" panose="02020603050405020304" pitchFamily="18" charset="0"/>
                <a:cs typeface="Times New Roman" panose="02020603050405020304" pitchFamily="18" charset="0"/>
                <a:sym typeface="+mn-ea"/>
              </a:rPr>
              <a:t>Test Case1</a:t>
            </a:r>
            <a:r>
              <a:rPr lang="en-US">
                <a:solidFill>
                  <a:srgbClr val="C00000"/>
                </a:solidFill>
                <a:latin typeface="Times New Roman" panose="02020603050405020304" pitchFamily="18" charset="0"/>
                <a:cs typeface="Times New Roman" panose="02020603050405020304" pitchFamily="18" charset="0"/>
                <a:sym typeface="+mn-ea"/>
              </a:rPr>
              <a:t>: Uniform Dischar</a:t>
            </a:r>
            <a:r>
              <a:rPr lang="en-US" b="1">
                <a:solidFill>
                  <a:srgbClr val="C00000"/>
                </a:solidFill>
                <a:latin typeface="Times New Roman" panose="02020603050405020304" pitchFamily="18" charset="0"/>
                <a:cs typeface="Times New Roman" panose="02020603050405020304" pitchFamily="18" charset="0"/>
                <a:sym typeface="+mn-ea"/>
              </a:rPr>
              <a:t>g</a:t>
            </a:r>
            <a:r>
              <a:rPr lang="en-US">
                <a:solidFill>
                  <a:srgbClr val="C00000"/>
                </a:solidFill>
                <a:latin typeface="Times New Roman" panose="02020603050405020304" pitchFamily="18" charset="0"/>
                <a:cs typeface="Times New Roman" panose="02020603050405020304" pitchFamily="18" charset="0"/>
                <a:sym typeface="+mn-ea"/>
              </a:rPr>
              <a:t>e (2000s)</a:t>
            </a:r>
            <a:endParaRPr lang="en-US" dirty="0"/>
          </a:p>
        </p:txBody>
      </p:sp>
      <p:sp>
        <p:nvSpPr>
          <p:cNvPr id="2" name="日期占位符 1"/>
          <p:cNvSpPr>
            <a:spLocks noGrp="1"/>
          </p:cNvSpPr>
          <p:nvPr>
            <p:ph type="dt" sz="half" idx="10"/>
          </p:nvPr>
        </p:nvSpPr>
        <p:spPr/>
        <p:txBody>
          <a:bodyPr/>
          <a:lstStyle/>
          <a:p>
            <a:fld id="{00D06344-F132-4991-8996-7F59C84FB2BC}" type="datetime1">
              <a:rPr lang="en-US" altLang="zh-CN" smtClean="0"/>
              <a:t>9/22/2021</a:t>
            </a:fld>
            <a:endParaRPr lang="en-US"/>
          </a:p>
        </p:txBody>
      </p:sp>
      <p:sp>
        <p:nvSpPr>
          <p:cNvPr id="3" name="灯片编号占位符 2"/>
          <p:cNvSpPr>
            <a:spLocks noGrp="1"/>
          </p:cNvSpPr>
          <p:nvPr>
            <p:ph type="sldNum" sz="quarter" idx="12"/>
          </p:nvPr>
        </p:nvSpPr>
        <p:spPr/>
        <p:txBody>
          <a:bodyPr/>
          <a:lstStyle/>
          <a:p>
            <a:fld id="{7B915F63-7D3C-461C-9716-6EC9B5159FED}" type="slidenum">
              <a:rPr lang="en-US" smtClean="0"/>
              <a:t>12</a:t>
            </a:fld>
            <a:endParaRPr lang="en-US"/>
          </a:p>
        </p:txBody>
      </p:sp>
      <p:sp>
        <p:nvSpPr>
          <p:cNvPr id="5" name="页脚占位符 4">
            <a:extLst>
              <a:ext uri="{FF2B5EF4-FFF2-40B4-BE49-F238E27FC236}">
                <a16:creationId xmlns:a16="http://schemas.microsoft.com/office/drawing/2014/main" id="{6A6DE642-3F4A-4F71-997C-031DAC3753FB}"/>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3257934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64770"/>
            <a:ext cx="10515600" cy="1325563"/>
          </a:xfrm>
        </p:spPr>
        <p:txBody>
          <a:bodyPr>
            <a:normAutofit/>
          </a:bodyPr>
          <a:lstStyle/>
          <a:p>
            <a:r>
              <a:rPr lang="en-US" sz="3600" dirty="0">
                <a:solidFill>
                  <a:srgbClr val="C00000"/>
                </a:solidFill>
                <a:latin typeface="Times New Roman" panose="02020603050405020304" pitchFamily="18" charset="0"/>
                <a:cs typeface="Times New Roman" panose="02020603050405020304" pitchFamily="18" charset="0"/>
                <a:sym typeface="+mn-ea"/>
              </a:rPr>
              <a:t>Test case1: </a:t>
            </a:r>
            <a:r>
              <a:rPr lang="en-US" sz="3600">
                <a:solidFill>
                  <a:srgbClr val="C00000"/>
                </a:solidFill>
                <a:latin typeface="Times New Roman" panose="02020603050405020304" pitchFamily="18" charset="0"/>
                <a:cs typeface="Times New Roman" panose="02020603050405020304" pitchFamily="18" charset="0"/>
                <a:sym typeface="+mn-ea"/>
              </a:rPr>
              <a:t>Uniform Discharge(2000s)</a:t>
            </a:r>
            <a:endParaRPr lang="en-US" sz="3600" dirty="0">
              <a:solidFill>
                <a:srgbClr val="C00000"/>
              </a:solidFill>
              <a:latin typeface="Times New Roman" panose="02020603050405020304" pitchFamily="18" charset="0"/>
              <a:cs typeface="Times New Roman" panose="02020603050405020304" pitchFamily="18" charset="0"/>
              <a:sym typeface="+mn-ea"/>
            </a:endParaRPr>
          </a:p>
        </p:txBody>
      </p:sp>
      <p:pic>
        <p:nvPicPr>
          <p:cNvPr id="2" name="Content Placeholder 1"/>
          <p:cNvPicPr>
            <a:picLocks noGrp="1" noChangeAspect="1"/>
          </p:cNvPicPr>
          <p:nvPr>
            <p:ph idx="1"/>
          </p:nvPr>
        </p:nvPicPr>
        <p:blipFill>
          <a:blip r:embed="rId2"/>
          <a:stretch>
            <a:fillRect/>
          </a:stretch>
        </p:blipFill>
        <p:spPr>
          <a:xfrm>
            <a:off x="-1068266" y="1941153"/>
            <a:ext cx="10515600" cy="3909695"/>
          </a:xfrm>
          <a:prstGeom prst="rect">
            <a:avLst/>
          </a:prstGeom>
        </p:spPr>
      </p:pic>
      <p:sp>
        <p:nvSpPr>
          <p:cNvPr id="3" name="Text Box 2"/>
          <p:cNvSpPr txBox="1"/>
          <p:nvPr/>
        </p:nvSpPr>
        <p:spPr>
          <a:xfrm>
            <a:off x="1770184" y="1305920"/>
            <a:ext cx="7861935" cy="46037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Table 1. The calculation condition of the computational model</a:t>
            </a:r>
            <a:r>
              <a:rPr lang="en-US" dirty="0">
                <a:latin typeface="Times New Roman" panose="02020603050405020304" pitchFamily="18" charset="0"/>
              </a:rPr>
              <a:t>.</a:t>
            </a:r>
          </a:p>
        </p:txBody>
      </p:sp>
      <p:sp>
        <p:nvSpPr>
          <p:cNvPr id="8" name="日期占位符 7">
            <a:extLst>
              <a:ext uri="{FF2B5EF4-FFF2-40B4-BE49-F238E27FC236}">
                <a16:creationId xmlns:a16="http://schemas.microsoft.com/office/drawing/2014/main" id="{61004116-9372-432B-ABD5-FACF80DBBCD9}"/>
              </a:ext>
            </a:extLst>
          </p:cNvPr>
          <p:cNvSpPr>
            <a:spLocks noGrp="1"/>
          </p:cNvSpPr>
          <p:nvPr>
            <p:ph type="dt" sz="half" idx="10"/>
          </p:nvPr>
        </p:nvSpPr>
        <p:spPr/>
        <p:txBody>
          <a:bodyPr/>
          <a:lstStyle/>
          <a:p>
            <a:fld id="{F8718AAB-00E1-49F1-80B3-DD35D2BD9668}" type="datetime1">
              <a:rPr lang="en-US" altLang="zh-CN" smtClean="0"/>
              <a:t>9/22/2021</a:t>
            </a:fld>
            <a:endParaRPr lang="en-US"/>
          </a:p>
        </p:txBody>
      </p:sp>
      <p:sp>
        <p:nvSpPr>
          <p:cNvPr id="9" name="灯片编号占位符 8">
            <a:extLst>
              <a:ext uri="{FF2B5EF4-FFF2-40B4-BE49-F238E27FC236}">
                <a16:creationId xmlns:a16="http://schemas.microsoft.com/office/drawing/2014/main" id="{08C93124-59F1-4CB6-8E8F-BF65EFFCB428}"/>
              </a:ext>
            </a:extLst>
          </p:cNvPr>
          <p:cNvSpPr>
            <a:spLocks noGrp="1"/>
          </p:cNvSpPr>
          <p:nvPr>
            <p:ph type="sldNum" sz="quarter" idx="12"/>
          </p:nvPr>
        </p:nvSpPr>
        <p:spPr/>
        <p:txBody>
          <a:bodyPr/>
          <a:lstStyle/>
          <a:p>
            <a:fld id="{7B915F63-7D3C-461C-9716-6EC9B5159FED}" type="slidenum">
              <a:rPr lang="en-US" smtClean="0"/>
              <a:t>13</a:t>
            </a:fld>
            <a:endParaRPr lang="en-US"/>
          </a:p>
        </p:txBody>
      </p:sp>
      <p:sp>
        <p:nvSpPr>
          <p:cNvPr id="4" name="页脚占位符 3">
            <a:extLst>
              <a:ext uri="{FF2B5EF4-FFF2-40B4-BE49-F238E27FC236}">
                <a16:creationId xmlns:a16="http://schemas.microsoft.com/office/drawing/2014/main" id="{E0BA2F02-2841-4059-91D8-6A0735A62AAC}"/>
              </a:ext>
            </a:extLst>
          </p:cNvPr>
          <p:cNvSpPr>
            <a:spLocks noGrp="1"/>
          </p:cNvSpPr>
          <p:nvPr>
            <p:ph type="ftr" sz="quarter" idx="11"/>
          </p:nvPr>
        </p:nvSpPr>
        <p:spPr/>
        <p:txBody>
          <a:bodyPr/>
          <a:lstStyle/>
          <a:p>
            <a:r>
              <a:rPr lang="en-US"/>
              <a:t>A 2D Numerical Modeling for Urban Flood with Adaptive Mesh Refinement</a:t>
            </a:r>
          </a:p>
        </p:txBody>
      </p:sp>
      <p:sp>
        <p:nvSpPr>
          <p:cNvPr id="6" name="文本框 5"/>
          <p:cNvSpPr txBox="1"/>
          <p:nvPr/>
        </p:nvSpPr>
        <p:spPr>
          <a:xfrm>
            <a:off x="8153400" y="1941153"/>
            <a:ext cx="3876675"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For the inflow</a:t>
            </a:r>
            <a:endParaRPr lang="en-US" sz="2400" dirty="0">
              <a:latin typeface="Times New Roman" panose="02020603050405020304" pitchFamily="18" charset="0"/>
              <a:cs typeface="Times New Roman" panose="02020603050405020304" pitchFamily="18" charset="0"/>
            </a:endParaRPr>
          </a:p>
        </p:txBody>
      </p:sp>
      <p:pic>
        <p:nvPicPr>
          <p:cNvPr id="5122" name="Picture 2" descr="C:\Users\WENTAO~1\AppData\Local\Temp\ksohtml17224\wps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025" y="2556182"/>
            <a:ext cx="1425266" cy="1425268"/>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WENTAO~1\AppData\Local\Temp\ksohtml17224\wps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025" y="4010998"/>
            <a:ext cx="1209245" cy="7397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C:\Users\WENTAO~1\AppData\Local\Temp\ksohtml17224\wps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897" y="4802145"/>
            <a:ext cx="2067729" cy="955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386E53-C647-4ABA-B7A2-CDA69846BCB6}"/>
              </a:ext>
            </a:extLst>
          </p:cNvPr>
          <p:cNvSpPr>
            <a:spLocks noGrp="1"/>
          </p:cNvSpPr>
          <p:nvPr>
            <p:ph type="dt" sz="half" idx="10"/>
          </p:nvPr>
        </p:nvSpPr>
        <p:spPr/>
        <p:txBody>
          <a:bodyPr/>
          <a:lstStyle/>
          <a:p>
            <a:fld id="{C32F59ED-41CC-433C-B6A2-473CEA77E3F0}" type="datetime1">
              <a:rPr lang="en-US" altLang="zh-CN" smtClean="0"/>
              <a:t>9/22/2021</a:t>
            </a:fld>
            <a:endParaRPr lang="en-US"/>
          </a:p>
        </p:txBody>
      </p:sp>
      <p:sp>
        <p:nvSpPr>
          <p:cNvPr id="5" name="页脚占位符 4">
            <a:extLst>
              <a:ext uri="{FF2B5EF4-FFF2-40B4-BE49-F238E27FC236}">
                <a16:creationId xmlns:a16="http://schemas.microsoft.com/office/drawing/2014/main" id="{E13CA975-F4E0-4EF4-9130-06051C685ECE}"/>
              </a:ext>
            </a:extLst>
          </p:cNvPr>
          <p:cNvSpPr>
            <a:spLocks noGrp="1"/>
          </p:cNvSpPr>
          <p:nvPr>
            <p:ph type="ftr" sz="quarter" idx="11"/>
          </p:nvPr>
        </p:nvSpPr>
        <p:spPr/>
        <p:txBody>
          <a:bodyPr/>
          <a:lstStyle/>
          <a:p>
            <a:r>
              <a:rPr lang="en-US"/>
              <a:t>A 2D Numerical Modeling for Urban Flood with Adaptive Mesh Refinement</a:t>
            </a:r>
          </a:p>
        </p:txBody>
      </p:sp>
      <p:sp>
        <p:nvSpPr>
          <p:cNvPr id="6" name="灯片编号占位符 5">
            <a:extLst>
              <a:ext uri="{FF2B5EF4-FFF2-40B4-BE49-F238E27FC236}">
                <a16:creationId xmlns:a16="http://schemas.microsoft.com/office/drawing/2014/main" id="{30F6DEBA-AB61-4627-9D47-30EDB901391D}"/>
              </a:ext>
            </a:extLst>
          </p:cNvPr>
          <p:cNvSpPr>
            <a:spLocks noGrp="1"/>
          </p:cNvSpPr>
          <p:nvPr>
            <p:ph type="sldNum" sz="quarter" idx="12"/>
          </p:nvPr>
        </p:nvSpPr>
        <p:spPr/>
        <p:txBody>
          <a:bodyPr/>
          <a:lstStyle/>
          <a:p>
            <a:fld id="{7B915F63-7D3C-461C-9716-6EC9B5159FED}" type="slidenum">
              <a:rPr lang="en-US" smtClean="0"/>
              <a:t>14</a:t>
            </a:fld>
            <a:endParaRPr lang="en-US"/>
          </a:p>
        </p:txBody>
      </p:sp>
      <p:graphicFrame>
        <p:nvGraphicFramePr>
          <p:cNvPr id="8" name="表格 7">
            <a:extLst>
              <a:ext uri="{FF2B5EF4-FFF2-40B4-BE49-F238E27FC236}">
                <a16:creationId xmlns:a16="http://schemas.microsoft.com/office/drawing/2014/main" id="{B08C16CE-FFBD-46D4-9104-89DE45BA8F3B}"/>
              </a:ext>
            </a:extLst>
          </p:cNvPr>
          <p:cNvGraphicFramePr>
            <a:graphicFrameLocks noGrp="1"/>
          </p:cNvGraphicFramePr>
          <p:nvPr>
            <p:extLst>
              <p:ext uri="{D42A27DB-BD31-4B8C-83A1-F6EECF244321}">
                <p14:modId xmlns:p14="http://schemas.microsoft.com/office/powerpoint/2010/main" val="3842973815"/>
              </p:ext>
            </p:extLst>
          </p:nvPr>
        </p:nvGraphicFramePr>
        <p:xfrm>
          <a:off x="1304290" y="973443"/>
          <a:ext cx="9020810" cy="4954653"/>
        </p:xfrm>
        <a:graphic>
          <a:graphicData uri="http://schemas.openxmlformats.org/drawingml/2006/table">
            <a:tbl>
              <a:tblPr/>
              <a:tblGrid>
                <a:gridCol w="1081624">
                  <a:extLst>
                    <a:ext uri="{9D8B030D-6E8A-4147-A177-3AD203B41FA5}">
                      <a16:colId xmlns:a16="http://schemas.microsoft.com/office/drawing/2014/main" val="919738842"/>
                    </a:ext>
                  </a:extLst>
                </a:gridCol>
                <a:gridCol w="1127823">
                  <a:extLst>
                    <a:ext uri="{9D8B030D-6E8A-4147-A177-3AD203B41FA5}">
                      <a16:colId xmlns:a16="http://schemas.microsoft.com/office/drawing/2014/main" val="1316848498"/>
                    </a:ext>
                  </a:extLst>
                </a:gridCol>
                <a:gridCol w="1138870">
                  <a:extLst>
                    <a:ext uri="{9D8B030D-6E8A-4147-A177-3AD203B41FA5}">
                      <a16:colId xmlns:a16="http://schemas.microsoft.com/office/drawing/2014/main" val="3263206324"/>
                    </a:ext>
                  </a:extLst>
                </a:gridCol>
                <a:gridCol w="1138870">
                  <a:extLst>
                    <a:ext uri="{9D8B030D-6E8A-4147-A177-3AD203B41FA5}">
                      <a16:colId xmlns:a16="http://schemas.microsoft.com/office/drawing/2014/main" val="1388841918"/>
                    </a:ext>
                  </a:extLst>
                </a:gridCol>
                <a:gridCol w="996259">
                  <a:extLst>
                    <a:ext uri="{9D8B030D-6E8A-4147-A177-3AD203B41FA5}">
                      <a16:colId xmlns:a16="http://schemas.microsoft.com/office/drawing/2014/main" val="1280040484"/>
                    </a:ext>
                  </a:extLst>
                </a:gridCol>
                <a:gridCol w="1214641">
                  <a:extLst>
                    <a:ext uri="{9D8B030D-6E8A-4147-A177-3AD203B41FA5}">
                      <a16:colId xmlns:a16="http://schemas.microsoft.com/office/drawing/2014/main" val="3621307539"/>
                    </a:ext>
                  </a:extLst>
                </a:gridCol>
                <a:gridCol w="2322723">
                  <a:extLst>
                    <a:ext uri="{9D8B030D-6E8A-4147-A177-3AD203B41FA5}">
                      <a16:colId xmlns:a16="http://schemas.microsoft.com/office/drawing/2014/main" val="1930625743"/>
                    </a:ext>
                  </a:extLst>
                </a:gridCol>
              </a:tblGrid>
              <a:tr h="406831">
                <a:tc rowSpan="2">
                  <a:txBody>
                    <a:bodyPr/>
                    <a:lstStyle/>
                    <a:p>
                      <a:pPr marL="0" algn="ctr" defTabSz="914400" rtl="0" eaLnBrk="1" latinLnBrk="0" hangingPunct="1">
                        <a:spcAft>
                          <a:spcPts val="0"/>
                        </a:spcAft>
                      </a:pPr>
                      <a:r>
                        <a:rPr lang="en-US" sz="2000" b="1" kern="1200" baseline="0">
                          <a:solidFill>
                            <a:schemeClr val="tx1"/>
                          </a:solidFill>
                          <a:effectLst/>
                          <a:latin typeface="Times New Roman" panose="02020603050405020304" pitchFamily="18" charset="0"/>
                          <a:ea typeface="宋体" panose="02010600030101010101" pitchFamily="2" charset="-122"/>
                        </a:rPr>
                        <a:t>Test Cases</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spcAft>
                          <a:spcPts val="0"/>
                        </a:spcAft>
                      </a:pPr>
                      <a:r>
                        <a:rPr lang="en-US" altLang="zh-CN" sz="2000" b="1" baseline="0">
                          <a:effectLst/>
                          <a:latin typeface="Times New Roman" panose="02020603050405020304" pitchFamily="18" charset="0"/>
                          <a:ea typeface="宋体" panose="02010600030101010101" pitchFamily="2" charset="-122"/>
                          <a:cs typeface="Book Antiqua" panose="02040602050305030304" pitchFamily="18" charset="0"/>
                        </a:rPr>
                        <a:t>Refinement</a:t>
                      </a:r>
                      <a:endParaRPr lang="en-US" altLang="zh-CN" sz="2000" baseline="0">
                        <a:effectLst/>
                        <a:latin typeface="Times New Roman" panose="02020603050405020304" pitchFamily="18" charset="0"/>
                        <a:ea typeface="宋体" panose="02010600030101010101" pitchFamily="2" charset="-122"/>
                        <a:cs typeface="Book Antiqua" panose="02040602050305030304" pitchFamily="18" charset="0"/>
                      </a:endParaRPr>
                    </a:p>
                    <a:p>
                      <a:pPr algn="ctr">
                        <a:spcAft>
                          <a:spcPts val="0"/>
                        </a:spcAft>
                      </a:pPr>
                      <a:r>
                        <a:rPr lang="en-US" altLang="zh-CN" sz="2000" b="1" baseline="0">
                          <a:effectLst/>
                          <a:latin typeface="Times New Roman" panose="02020603050405020304" pitchFamily="18" charset="0"/>
                          <a:ea typeface="宋体" panose="02010600030101010101" pitchFamily="2" charset="-122"/>
                        </a:rPr>
                        <a:t>Criteria</a:t>
                      </a:r>
                      <a:endParaRPr lang="en-US" altLang="zh-CN" sz="2000" baseline="0">
                        <a:effectLst/>
                        <a:latin typeface="Times New Roman" panose="02020603050405020304" pitchFamily="18" charset="0"/>
                        <a:ea typeface="宋体" panose="02010600030101010101" pitchFamily="2" charset="-122"/>
                      </a:endParaRPr>
                    </a:p>
                    <a:p>
                      <a:pPr algn="ctr">
                        <a:spcAft>
                          <a:spcPts val="0"/>
                        </a:spcAft>
                      </a:pPr>
                      <a:endParaRPr 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Threshold value</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gridSpan="2">
                  <a:txBody>
                    <a:bodyPr/>
                    <a:lstStyle/>
                    <a:p>
                      <a:pPr algn="ctr">
                        <a:spcAft>
                          <a:spcPts val="0"/>
                        </a:spcAft>
                      </a:pPr>
                      <a:r>
                        <a:rPr lang="en-US" sz="2000" b="1" baseline="0">
                          <a:effectLst/>
                          <a:latin typeface="Times New Roman" panose="02020603050405020304" pitchFamily="18" charset="0"/>
                          <a:ea typeface="宋体" panose="02010600030101010101" pitchFamily="2" charset="-122"/>
                        </a:rPr>
                        <a:t>Refinement level</a:t>
                      </a:r>
                      <a:endParaRPr 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a:txBody>
                    <a:bodyPr/>
                    <a:lstStyle/>
                    <a:p>
                      <a:pPr algn="ctr">
                        <a:spcAft>
                          <a:spcPts val="0"/>
                        </a:spcAft>
                      </a:pPr>
                      <a:r>
                        <a:rPr lang="zh-CN" altLang="en-US" sz="2000" b="1" baseline="0">
                          <a:effectLst/>
                          <a:latin typeface="Times New Roman" panose="02020603050405020304" pitchFamily="18" charset="0"/>
                          <a:ea typeface="宋体" panose="02010600030101010101" pitchFamily="2" charset="-122"/>
                        </a:rPr>
                        <a:t> </a:t>
                      </a:r>
                      <a:endParaRPr lang="zh-CN" alt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7124444"/>
                  </a:ext>
                </a:extLst>
              </a:tr>
              <a:tr h="1183509">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upper value (refine)</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lower value</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(derefine)</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Min.</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baseline="0">
                          <a:effectLst/>
                          <a:latin typeface="Times New Roman" panose="02020603050405020304" pitchFamily="18" charset="0"/>
                          <a:ea typeface="宋体" panose="02010600030101010101" pitchFamily="2" charset="-122"/>
                          <a:cs typeface="Book Antiqua" panose="02040602050305030304" pitchFamily="18" charset="0"/>
                        </a:rPr>
                        <a:t>Max.</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b="1" kern="0" baseline="0">
                          <a:effectLst/>
                          <a:latin typeface="Times New Roman" panose="02020603050405020304" pitchFamily="18" charset="0"/>
                          <a:ea typeface="宋体" panose="02010600030101010101" pitchFamily="2" charset="-122"/>
                        </a:rPr>
                        <a:t>Grid Size Range</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3059254"/>
                  </a:ext>
                </a:extLst>
              </a:tr>
              <a:tr h="406831">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0.35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0.25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4</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effectLst/>
                          <a:latin typeface="Times New Roman" panose="02020603050405020304" pitchFamily="18" charset="0"/>
                          <a:ea typeface="宋体" panose="02010600030101010101" pitchFamily="2" charset="-122"/>
                        </a:rPr>
                        <a:t>4.4&lt;dx,dy&lt;35.2</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2756885"/>
                  </a:ext>
                </a:extLst>
              </a:tr>
              <a:tr h="406831">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AMR2</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0.24</a:t>
                      </a:r>
                      <a:endParaRPr lang="zh-CN" altLang="en-US" sz="2000" baseline="0">
                        <a:solidFill>
                          <a:srgbClr val="7030A0"/>
                        </a:solidFill>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0.09</a:t>
                      </a:r>
                      <a:endParaRPr lang="zh-CN" altLang="en-US" sz="2000" baseline="0">
                        <a:solidFill>
                          <a:srgbClr val="7030A0"/>
                        </a:solidFill>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6</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solidFill>
                            <a:srgbClr val="7030A0"/>
                          </a:solidFill>
                          <a:effectLst/>
                          <a:latin typeface="Times New Roman" panose="02020603050405020304" pitchFamily="18" charset="0"/>
                          <a:ea typeface="宋体" panose="02010600030101010101" pitchFamily="2" charset="-122"/>
                        </a:rPr>
                        <a:t>8.8m</a:t>
                      </a:r>
                      <a:r>
                        <a:rPr lang="en-US" sz="2000" kern="0" baseline="0">
                          <a:solidFill>
                            <a:schemeClr val="tx1"/>
                          </a:solidFill>
                          <a:effectLst/>
                          <a:latin typeface="Times New Roman" panose="02020603050405020304" pitchFamily="18" charset="0"/>
                          <a:ea typeface="宋体" panose="02010600030101010101" pitchFamily="2" charset="-122"/>
                        </a:rPr>
                        <a:t>&lt;dx,dy&lt;280</a:t>
                      </a:r>
                      <a:endParaRPr lang="en-US" sz="2000" baseline="0">
                        <a:solidFill>
                          <a:schemeClr val="tx1"/>
                        </a:solidFill>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2260898"/>
                  </a:ext>
                </a:extLst>
              </a:tr>
              <a:tr h="406831">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AMR3</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0.35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FF0000"/>
                          </a:solidFill>
                          <a:effectLst/>
                          <a:latin typeface="Times New Roman" panose="02020603050405020304" pitchFamily="18" charset="0"/>
                          <a:ea typeface="宋体" panose="02010600030101010101" pitchFamily="2" charset="-122"/>
                        </a:rPr>
                        <a:t>0.25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effectLst/>
                          <a:latin typeface="Times New Roman" panose="02020603050405020304" pitchFamily="18" charset="0"/>
                          <a:ea typeface="宋体" panose="02010600030101010101" pitchFamily="2" charset="-122"/>
                        </a:rPr>
                        <a:t>4.4m&lt;dx,dy&lt;280m</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8895555"/>
                  </a:ext>
                </a:extLst>
              </a:tr>
              <a:tr h="406831">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AMR4</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0.24</a:t>
                      </a:r>
                      <a:endParaRPr lang="zh-CN" altLang="en-US" sz="2000" baseline="0">
                        <a:solidFill>
                          <a:srgbClr val="7030A0"/>
                        </a:solidFill>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0.09</a:t>
                      </a:r>
                      <a:endParaRPr lang="zh-CN" altLang="en-US" sz="2000" baseline="0">
                        <a:solidFill>
                          <a:srgbClr val="7030A0"/>
                        </a:solidFill>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solidFill>
                            <a:srgbClr val="7030A0"/>
                          </a:solidFill>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solidFill>
                            <a:schemeClr val="tx1"/>
                          </a:solidFill>
                          <a:effectLst/>
                          <a:latin typeface="Times New Roman" panose="02020603050405020304" pitchFamily="18" charset="0"/>
                          <a:ea typeface="宋体" panose="02010600030101010101" pitchFamily="2" charset="-122"/>
                        </a:rPr>
                        <a:t>4.4m</a:t>
                      </a:r>
                      <a:r>
                        <a:rPr lang="en-US" sz="2000" kern="0" baseline="0">
                          <a:effectLst/>
                          <a:latin typeface="Times New Roman" panose="02020603050405020304" pitchFamily="18" charset="0"/>
                          <a:ea typeface="宋体" panose="02010600030101010101" pitchFamily="2" charset="-122"/>
                        </a:rPr>
                        <a:t>&lt;dx,dy&lt;280m</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8805663"/>
                  </a:ext>
                </a:extLst>
              </a:tr>
              <a:tr h="561960">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0.005</a:t>
                      </a:r>
                      <a:endParaRPr lang="zh-CN" alt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0.0005</a:t>
                      </a:r>
                      <a:endParaRPr lang="zh-CN" alt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effectLst/>
                          <a:latin typeface="Times New Roman" panose="02020603050405020304" pitchFamily="18" charset="0"/>
                          <a:ea typeface="宋体" panose="02010600030101010101" pitchFamily="2" charset="-122"/>
                        </a:rPr>
                        <a:t>4.4m&lt;dx,dy&lt;280m</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4963195"/>
                  </a:ext>
                </a:extLst>
              </a:tr>
              <a:tr h="641067">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AMR6</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0.05</a:t>
                      </a:r>
                      <a:endParaRPr lang="zh-CN" alt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0.002</a:t>
                      </a:r>
                      <a:endParaRPr lang="zh-CN" altLang="en-US" sz="2000" baseline="0">
                        <a:effectLst/>
                        <a:latin typeface="Times New Roman" panose="02020603050405020304" pitchFamily="18" charset="0"/>
                        <a:ea typeface="宋体" panose="02010600030101010101" pitchFamily="2"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3</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a:effectLst/>
                          <a:latin typeface="Times New Roman" panose="02020603050405020304" pitchFamily="18" charset="0"/>
                          <a:ea typeface="宋体" panose="02010600030101010101" pitchFamily="2" charset="-122"/>
                        </a:rPr>
                        <a:t>4.4m&lt;dx,dy&lt;70.4m</a:t>
                      </a:r>
                      <a:endParaRPr lang="en-US" sz="2000" baseline="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3447883"/>
                  </a:ext>
                </a:extLst>
              </a:tr>
              <a:tr h="406831">
                <a:tc>
                  <a:txBody>
                    <a:bodyPr/>
                    <a:lstStyle/>
                    <a:p>
                      <a:pPr algn="ctr">
                        <a:spcAft>
                          <a:spcPts val="0"/>
                        </a:spcAft>
                      </a:pPr>
                      <a:r>
                        <a:rPr lang="en-US" sz="2000" baseline="0">
                          <a:effectLst/>
                          <a:latin typeface="Times New Roman" panose="02020603050405020304" pitchFamily="18" charset="0"/>
                          <a:ea typeface="宋体" panose="02010600030101010101" pitchFamily="2" charset="-122"/>
                          <a:cs typeface="Book Antiqua" panose="02040602050305030304" pitchFamily="18" charset="0"/>
                        </a:rPr>
                        <a:t>AMR7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000" baseline="0">
                          <a:effectLst/>
                          <a:latin typeface="Times New Roman" panose="02020603050405020304" pitchFamily="18" charset="0"/>
                          <a:ea typeface="宋体" panose="02010600030101010101" pitchFamily="2" charset="-122"/>
                        </a:rPr>
                        <a:t> </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0.05</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0.002</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1</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2000" baseline="0">
                          <a:effectLst/>
                          <a:latin typeface="Times New Roman" panose="02020603050405020304" pitchFamily="18" charset="0"/>
                          <a:ea typeface="宋体" panose="02010600030101010101" pitchFamily="2" charset="-122"/>
                        </a:rPr>
                        <a:t>7</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0"/>
                        </a:spcBef>
                        <a:spcAft>
                          <a:spcPts val="0"/>
                        </a:spcAft>
                      </a:pPr>
                      <a:r>
                        <a:rPr lang="en-US" sz="2000" kern="0" baseline="0" dirty="0">
                          <a:effectLst/>
                          <a:latin typeface="Times New Roman" panose="02020603050405020304" pitchFamily="18" charset="0"/>
                          <a:ea typeface="宋体" panose="02010600030101010101" pitchFamily="2" charset="-122"/>
                        </a:rPr>
                        <a:t>4.4m&lt;</a:t>
                      </a:r>
                      <a:r>
                        <a:rPr lang="en-US" sz="2000" kern="0" baseline="0" dirty="0" err="1">
                          <a:effectLst/>
                          <a:latin typeface="Times New Roman" panose="02020603050405020304" pitchFamily="18" charset="0"/>
                          <a:ea typeface="宋体" panose="02010600030101010101" pitchFamily="2" charset="-122"/>
                        </a:rPr>
                        <a:t>dx,dy</a:t>
                      </a:r>
                      <a:r>
                        <a:rPr lang="en-US" sz="2000" kern="0" baseline="0" dirty="0">
                          <a:effectLst/>
                          <a:latin typeface="Times New Roman" panose="02020603050405020304" pitchFamily="18" charset="0"/>
                          <a:ea typeface="宋体" panose="02010600030101010101" pitchFamily="2" charset="-122"/>
                        </a:rPr>
                        <a:t>&lt;280m</a:t>
                      </a:r>
                      <a:endParaRPr lang="en-US" sz="2000" baseline="0" dirty="0">
                        <a:effectLst/>
                        <a:latin typeface="Times New Roman" panose="02020603050405020304" pitchFamily="18" charset="0"/>
                        <a:ea typeface="Calibri" panose="020F0502020204030204" pitchFamily="34" charset="0"/>
                      </a:endParaRPr>
                    </a:p>
                  </a:txBody>
                  <a:tcPr marL="68580" marR="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069604"/>
                  </a:ext>
                </a:extLst>
              </a:tr>
            </a:tbl>
          </a:graphicData>
        </a:graphic>
      </p:graphicFrame>
      <p:pic>
        <p:nvPicPr>
          <p:cNvPr id="6152" name="Picture 8">
            <a:extLst>
              <a:ext uri="{FF2B5EF4-FFF2-40B4-BE49-F238E27FC236}">
                <a16:creationId xmlns:a16="http://schemas.microsoft.com/office/drawing/2014/main" id="{B3F96690-8579-4F98-9098-F2B21CC3C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36" y="2724150"/>
            <a:ext cx="149461" cy="4317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a:extLst>
              <a:ext uri="{FF2B5EF4-FFF2-40B4-BE49-F238E27FC236}">
                <a16:creationId xmlns:a16="http://schemas.microsoft.com/office/drawing/2014/main" id="{34AA5399-FFD4-40A5-AE30-78BB0148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04" y="3983832"/>
            <a:ext cx="174868" cy="47858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A93E31B-BBF1-4299-8AB6-F0460A10D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04" y="3531200"/>
            <a:ext cx="174868" cy="478586"/>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extLst>
              <a:ext uri="{FF2B5EF4-FFF2-40B4-BE49-F238E27FC236}">
                <a16:creationId xmlns:a16="http://schemas.microsoft.com/office/drawing/2014/main" id="{4FACE8FB-45D9-4600-BB73-09B401369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36" y="3099423"/>
            <a:ext cx="157765" cy="43177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4018AF9E-5769-4378-BE2A-B4EE6C97D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285" y="4462417"/>
            <a:ext cx="490466" cy="510085"/>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a:extLst>
              <a:ext uri="{FF2B5EF4-FFF2-40B4-BE49-F238E27FC236}">
                <a16:creationId xmlns:a16="http://schemas.microsoft.com/office/drawing/2014/main" id="{80C60313-1694-4B2C-A30A-8084FED30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680" y="5063412"/>
            <a:ext cx="241316" cy="33022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156F6101-912B-4D9E-940F-18A5D8DCF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5157" y="5540047"/>
            <a:ext cx="228615" cy="330222"/>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
            <a:extLst>
              <a:ext uri="{FF2B5EF4-FFF2-40B4-BE49-F238E27FC236}">
                <a16:creationId xmlns:a16="http://schemas.microsoft.com/office/drawing/2014/main" id="{FEE84645-88F6-4E39-906E-F65778826DE0}"/>
              </a:ext>
            </a:extLst>
          </p:cNvPr>
          <p:cNvSpPr txBox="1"/>
          <p:nvPr/>
        </p:nvSpPr>
        <p:spPr>
          <a:xfrm>
            <a:off x="1304290" y="18732"/>
            <a:ext cx="1033716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Table </a:t>
            </a:r>
            <a:r>
              <a:rPr lang="en-US" sz="2800">
                <a:latin typeface="Times New Roman" panose="02020603050405020304" pitchFamily="18" charset="0"/>
                <a:cs typeface="Times New Roman" panose="02020603050405020304" pitchFamily="18" charset="0"/>
              </a:rPr>
              <a:t>2. Conditions of AMR Cases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627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245"/>
            <a:ext cx="10515600" cy="1325563"/>
          </a:xfrm>
        </p:spPr>
        <p:txBody>
          <a:bodyPr/>
          <a:lstStyle/>
          <a:p>
            <a:r>
              <a:rPr lang="en-US" dirty="0">
                <a:solidFill>
                  <a:srgbClr val="C00000"/>
                </a:solidFill>
                <a:latin typeface="Times New Roman" panose="02020603050405020304" pitchFamily="18" charset="0"/>
                <a:cs typeface="Times New Roman" panose="02020603050405020304" pitchFamily="18" charset="0"/>
              </a:rPr>
              <a:t>Fine grid case VS AMR case1</a:t>
            </a:r>
          </a:p>
        </p:txBody>
      </p:sp>
      <p:pic>
        <p:nvPicPr>
          <p:cNvPr id="5" name="32002">
            <a:hlinkClick r:id="" action="ppaction://media"/>
          </p:cNvPr>
          <p:cNvPicPr>
            <a:picLocks noGrp="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962025" y="1270794"/>
            <a:ext cx="5181600" cy="3657600"/>
          </a:xfrm>
          <a:prstGeom prst="rect">
            <a:avLst/>
          </a:prstGeom>
        </p:spPr>
      </p:pic>
      <p:pic>
        <p:nvPicPr>
          <p:cNvPr id="6" name="AMR flood modeling">
            <a:hlinkClick r:id="" action="ppaction://media"/>
          </p:cNvPr>
          <p:cNvPicPr>
            <a:picLocks noGrp="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261735" y="1270603"/>
            <a:ext cx="5181600" cy="3691003"/>
          </a:xfrm>
          <a:prstGeom prst="rect">
            <a:avLst/>
          </a:prstGeom>
        </p:spPr>
      </p:pic>
      <p:sp>
        <p:nvSpPr>
          <p:cNvPr id="7" name="Text Box 6"/>
          <p:cNvSpPr txBox="1"/>
          <p:nvPr/>
        </p:nvSpPr>
        <p:spPr>
          <a:xfrm>
            <a:off x="962025" y="5616575"/>
            <a:ext cx="10607675" cy="46037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Figure 4.  The temporal change of water depth left)Fine grid case. right) AMR case1</a:t>
            </a:r>
          </a:p>
        </p:txBody>
      </p:sp>
      <p:sp>
        <p:nvSpPr>
          <p:cNvPr id="9" name="日期占位符 8">
            <a:extLst>
              <a:ext uri="{FF2B5EF4-FFF2-40B4-BE49-F238E27FC236}">
                <a16:creationId xmlns:a16="http://schemas.microsoft.com/office/drawing/2014/main" id="{E05E0E36-2639-4384-9F61-12E76C21C782}"/>
              </a:ext>
            </a:extLst>
          </p:cNvPr>
          <p:cNvSpPr>
            <a:spLocks noGrp="1"/>
          </p:cNvSpPr>
          <p:nvPr>
            <p:ph type="dt" sz="half" idx="10"/>
          </p:nvPr>
        </p:nvSpPr>
        <p:spPr/>
        <p:txBody>
          <a:bodyPr/>
          <a:lstStyle/>
          <a:p>
            <a:fld id="{F4012571-055A-4A47-BEAF-E55C12FCE693}" type="datetime1">
              <a:rPr lang="en-US" altLang="zh-CN" smtClean="0"/>
              <a:t>9/22/2021</a:t>
            </a:fld>
            <a:endParaRPr lang="en-US"/>
          </a:p>
        </p:txBody>
      </p:sp>
      <p:sp>
        <p:nvSpPr>
          <p:cNvPr id="10" name="灯片编号占位符 9">
            <a:extLst>
              <a:ext uri="{FF2B5EF4-FFF2-40B4-BE49-F238E27FC236}">
                <a16:creationId xmlns:a16="http://schemas.microsoft.com/office/drawing/2014/main" id="{7A8EDCD6-555D-4D3D-8860-18D2586B5CCF}"/>
              </a:ext>
            </a:extLst>
          </p:cNvPr>
          <p:cNvSpPr>
            <a:spLocks noGrp="1"/>
          </p:cNvSpPr>
          <p:nvPr>
            <p:ph type="sldNum" sz="quarter" idx="12"/>
          </p:nvPr>
        </p:nvSpPr>
        <p:spPr/>
        <p:txBody>
          <a:bodyPr/>
          <a:lstStyle/>
          <a:p>
            <a:fld id="{7B915F63-7D3C-461C-9716-6EC9B5159FED}" type="slidenum">
              <a:rPr lang="en-US" smtClean="0"/>
              <a:t>15</a:t>
            </a:fld>
            <a:endParaRPr lang="en-US"/>
          </a:p>
        </p:txBody>
      </p:sp>
      <p:sp>
        <p:nvSpPr>
          <p:cNvPr id="3" name="页脚占位符 2">
            <a:extLst>
              <a:ext uri="{FF2B5EF4-FFF2-40B4-BE49-F238E27FC236}">
                <a16:creationId xmlns:a16="http://schemas.microsoft.com/office/drawing/2014/main" id="{4E6A7BA8-7A88-4136-9320-7418F4644F87}"/>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video>
              <p:cMediaNode>
                <p:cTn id="8" fill="hold" display="1">
                  <p:stCondLst>
                    <p:cond delay="indefinite"/>
                  </p:stCondLst>
                  <p:endCondLst>
                    <p:cond evt="onNext" delay="0">
                      <p:tgtEl>
                        <p:sldTgt/>
                      </p:tgtEl>
                    </p:cond>
                    <p:cond evt="onPrev" delay="0">
                      <p:tgtEl>
                        <p:sldTgt/>
                      </p:tgtEl>
                    </p:cond>
                  </p:end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98B1D8-58B1-4753-94DC-1D2C819DEC0C}"/>
              </a:ext>
            </a:extLst>
          </p:cNvPr>
          <p:cNvSpPr/>
          <p:nvPr/>
        </p:nvSpPr>
        <p:spPr>
          <a:xfrm>
            <a:off x="390525" y="4605589"/>
            <a:ext cx="5929785" cy="1200329"/>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Figure 6. The water depth along the black line defined in Fig. 1b on the AMR case, fine grid and the coarse gird model, respectively.</a:t>
            </a:r>
          </a:p>
        </p:txBody>
      </p:sp>
      <p:graphicFrame>
        <p:nvGraphicFramePr>
          <p:cNvPr id="7" name="图表 6">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187286657"/>
              </p:ext>
            </p:extLst>
          </p:nvPr>
        </p:nvGraphicFramePr>
        <p:xfrm>
          <a:off x="100485" y="345311"/>
          <a:ext cx="6521380" cy="4079178"/>
        </p:xfrm>
        <a:graphic>
          <a:graphicData uri="http://schemas.openxmlformats.org/drawingml/2006/chart">
            <c:chart xmlns:c="http://schemas.openxmlformats.org/drawingml/2006/chart" xmlns:r="http://schemas.openxmlformats.org/officeDocument/2006/relationships" r:id="rId2"/>
          </a:graphicData>
        </a:graphic>
      </p:graphicFrame>
      <p:sp>
        <p:nvSpPr>
          <p:cNvPr id="9" name="灯片编号占位符 8">
            <a:extLst>
              <a:ext uri="{FF2B5EF4-FFF2-40B4-BE49-F238E27FC236}">
                <a16:creationId xmlns:a16="http://schemas.microsoft.com/office/drawing/2014/main" id="{B60FE0C5-724F-42EF-BFF1-EE062D8CE308}"/>
              </a:ext>
            </a:extLst>
          </p:cNvPr>
          <p:cNvSpPr>
            <a:spLocks noGrp="1"/>
          </p:cNvSpPr>
          <p:nvPr>
            <p:ph type="sldNum" sz="quarter" idx="12"/>
          </p:nvPr>
        </p:nvSpPr>
        <p:spPr/>
        <p:txBody>
          <a:bodyPr/>
          <a:lstStyle/>
          <a:p>
            <a:fld id="{7B915F63-7D3C-461C-9716-6EC9B5159FED}" type="slidenum">
              <a:rPr lang="en-US" smtClean="0"/>
              <a:t>16</a:t>
            </a:fld>
            <a:endParaRPr lang="en-US"/>
          </a:p>
        </p:txBody>
      </p:sp>
      <p:graphicFrame>
        <p:nvGraphicFramePr>
          <p:cNvPr id="6" name="图表 5">
            <a:extLst>
              <a:ext uri="{FF2B5EF4-FFF2-40B4-BE49-F238E27FC236}">
                <a16:creationId xmlns:a16="http://schemas.microsoft.com/office/drawing/2014/main" id="{4449B55E-A506-46E4-AB5E-5712ECFED82A}"/>
              </a:ext>
            </a:extLst>
          </p:cNvPr>
          <p:cNvGraphicFramePr>
            <a:graphicFrameLocks/>
          </p:cNvGraphicFramePr>
          <p:nvPr>
            <p:extLst>
              <p:ext uri="{D42A27DB-BD31-4B8C-83A1-F6EECF244321}">
                <p14:modId xmlns:p14="http://schemas.microsoft.com/office/powerpoint/2010/main" val="1982583882"/>
              </p:ext>
            </p:extLst>
          </p:nvPr>
        </p:nvGraphicFramePr>
        <p:xfrm>
          <a:off x="6094195" y="345311"/>
          <a:ext cx="5997320" cy="430177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Box 3">
            <a:extLst>
              <a:ext uri="{FF2B5EF4-FFF2-40B4-BE49-F238E27FC236}">
                <a16:creationId xmlns:a16="http://schemas.microsoft.com/office/drawing/2014/main" id="{D653EFAF-1A86-4F31-B69E-26749E4304A5}"/>
              </a:ext>
            </a:extLst>
          </p:cNvPr>
          <p:cNvSpPr txBox="1"/>
          <p:nvPr/>
        </p:nvSpPr>
        <p:spPr>
          <a:xfrm>
            <a:off x="7235754" y="4665020"/>
            <a:ext cx="4956246"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7. Temporal change of the location of the head of flood from the upstream inflow along the black line defined in Fig. 1b. </a:t>
            </a:r>
          </a:p>
        </p:txBody>
      </p:sp>
      <p:sp>
        <p:nvSpPr>
          <p:cNvPr id="2" name="日期占位符 1">
            <a:extLst>
              <a:ext uri="{FF2B5EF4-FFF2-40B4-BE49-F238E27FC236}">
                <a16:creationId xmlns:a16="http://schemas.microsoft.com/office/drawing/2014/main" id="{D902E8CE-908F-44CB-81B2-10AD01DF3A70}"/>
              </a:ext>
            </a:extLst>
          </p:cNvPr>
          <p:cNvSpPr>
            <a:spLocks noGrp="1"/>
          </p:cNvSpPr>
          <p:nvPr>
            <p:ph type="dt" sz="half" idx="10"/>
          </p:nvPr>
        </p:nvSpPr>
        <p:spPr/>
        <p:txBody>
          <a:bodyPr/>
          <a:lstStyle/>
          <a:p>
            <a:fld id="{E2B0C80E-0F81-4CE2-9F4B-7EE793372892}" type="datetime1">
              <a:rPr lang="en-US" altLang="zh-CN" smtClean="0"/>
              <a:t>9/22/2021</a:t>
            </a:fld>
            <a:endParaRPr lang="en-US"/>
          </a:p>
        </p:txBody>
      </p:sp>
      <p:sp>
        <p:nvSpPr>
          <p:cNvPr id="4" name="页脚占位符 3">
            <a:extLst>
              <a:ext uri="{FF2B5EF4-FFF2-40B4-BE49-F238E27FC236}">
                <a16:creationId xmlns:a16="http://schemas.microsoft.com/office/drawing/2014/main" id="{72708A18-C89F-40B2-9989-574692DD6D03}"/>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3074421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00000000-0008-0000-0400-000004000000}"/>
              </a:ext>
            </a:extLst>
          </p:cNvPr>
          <p:cNvGraphicFramePr>
            <a:graphicFrameLocks/>
          </p:cNvGraphicFramePr>
          <p:nvPr>
            <p:extLst>
              <p:ext uri="{D42A27DB-BD31-4B8C-83A1-F6EECF244321}">
                <p14:modId xmlns:p14="http://schemas.microsoft.com/office/powerpoint/2010/main" val="3527413644"/>
              </p:ext>
            </p:extLst>
          </p:nvPr>
        </p:nvGraphicFramePr>
        <p:xfrm>
          <a:off x="1" y="238125"/>
          <a:ext cx="7715249" cy="45567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4">
            <a:extLst>
              <a:ext uri="{FF2B5EF4-FFF2-40B4-BE49-F238E27FC236}">
                <a16:creationId xmlns:a16="http://schemas.microsoft.com/office/drawing/2014/main" id="{CD76DBBB-7D5B-4B19-83DA-C0E37C03C297}"/>
              </a:ext>
            </a:extLst>
          </p:cNvPr>
          <p:cNvSpPr txBox="1"/>
          <p:nvPr/>
        </p:nvSpPr>
        <p:spPr>
          <a:xfrm>
            <a:off x="1" y="5160645"/>
            <a:ext cx="8420099" cy="82994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8. The water depths along the black line (showed in Fig. 1b) at 2000s on various refinement criteria and the fine grid case.</a:t>
            </a:r>
          </a:p>
        </p:txBody>
      </p:sp>
      <p:sp>
        <p:nvSpPr>
          <p:cNvPr id="7" name="日期占位符 6">
            <a:extLst>
              <a:ext uri="{FF2B5EF4-FFF2-40B4-BE49-F238E27FC236}">
                <a16:creationId xmlns:a16="http://schemas.microsoft.com/office/drawing/2014/main" id="{3D4827AF-3752-4DB2-8B1D-227AF002792A}"/>
              </a:ext>
            </a:extLst>
          </p:cNvPr>
          <p:cNvSpPr>
            <a:spLocks noGrp="1"/>
          </p:cNvSpPr>
          <p:nvPr>
            <p:ph type="dt" sz="half" idx="10"/>
          </p:nvPr>
        </p:nvSpPr>
        <p:spPr/>
        <p:txBody>
          <a:bodyPr/>
          <a:lstStyle/>
          <a:p>
            <a:fld id="{40CF7769-D3AA-438E-AF24-B37C69AC1378}" type="datetime1">
              <a:rPr lang="en-US" altLang="zh-CN" smtClean="0"/>
              <a:t>9/22/2021</a:t>
            </a:fld>
            <a:endParaRPr lang="en-US"/>
          </a:p>
        </p:txBody>
      </p:sp>
      <p:sp>
        <p:nvSpPr>
          <p:cNvPr id="8" name="灯片编号占位符 7">
            <a:extLst>
              <a:ext uri="{FF2B5EF4-FFF2-40B4-BE49-F238E27FC236}">
                <a16:creationId xmlns:a16="http://schemas.microsoft.com/office/drawing/2014/main" id="{5D959546-0E03-4E48-8A04-5B3A8A309A8C}"/>
              </a:ext>
            </a:extLst>
          </p:cNvPr>
          <p:cNvSpPr>
            <a:spLocks noGrp="1"/>
          </p:cNvSpPr>
          <p:nvPr>
            <p:ph type="sldNum" sz="quarter" idx="12"/>
          </p:nvPr>
        </p:nvSpPr>
        <p:spPr/>
        <p:txBody>
          <a:bodyPr/>
          <a:lstStyle/>
          <a:p>
            <a:fld id="{7B915F63-7D3C-461C-9716-6EC9B5159FED}" type="slidenum">
              <a:rPr lang="en-US" smtClean="0"/>
              <a:t>17</a:t>
            </a:fld>
            <a:endParaRPr lang="en-US"/>
          </a:p>
        </p:txBody>
      </p:sp>
      <p:sp>
        <p:nvSpPr>
          <p:cNvPr id="9" name="文本框 8">
            <a:extLst>
              <a:ext uri="{FF2B5EF4-FFF2-40B4-BE49-F238E27FC236}">
                <a16:creationId xmlns:a16="http://schemas.microsoft.com/office/drawing/2014/main" id="{44662E21-FDD6-4C7C-AFF4-47D3ADD04F8B}"/>
              </a:ext>
            </a:extLst>
          </p:cNvPr>
          <p:cNvSpPr txBox="1"/>
          <p:nvPr/>
        </p:nvSpPr>
        <p:spPr>
          <a:xfrm>
            <a:off x="8153400" y="202007"/>
            <a:ext cx="4352925"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Table 4. Computational time</a:t>
            </a:r>
            <a:endParaRPr lang="zh-CN" altLang="en-US" sz="2400">
              <a:latin typeface="Times New Roman" panose="02020603050405020304" pitchFamily="18" charset="0"/>
              <a:cs typeface="Times New Roman" panose="02020603050405020304" pitchFamily="18" charset="0"/>
            </a:endParaRPr>
          </a:p>
        </p:txBody>
      </p:sp>
      <p:sp>
        <p:nvSpPr>
          <p:cNvPr id="10" name="页脚占位符 9">
            <a:extLst>
              <a:ext uri="{FF2B5EF4-FFF2-40B4-BE49-F238E27FC236}">
                <a16:creationId xmlns:a16="http://schemas.microsoft.com/office/drawing/2014/main" id="{50F93B86-064C-4303-B33B-895BF6E5BAB4}"/>
              </a:ext>
            </a:extLst>
          </p:cNvPr>
          <p:cNvSpPr>
            <a:spLocks noGrp="1"/>
          </p:cNvSpPr>
          <p:nvPr>
            <p:ph type="ftr" sz="quarter" idx="11"/>
          </p:nvPr>
        </p:nvSpPr>
        <p:spPr/>
        <p:txBody>
          <a:bodyPr/>
          <a:lstStyle/>
          <a:p>
            <a:r>
              <a:rPr lang="en-US"/>
              <a:t>A 2D Numerical Modeling for Urban Flood with Adaptive Mesh Refinement</a:t>
            </a:r>
          </a:p>
        </p:txBody>
      </p:sp>
      <p:graphicFrame>
        <p:nvGraphicFramePr>
          <p:cNvPr id="12" name="表格 11">
            <a:extLst>
              <a:ext uri="{FF2B5EF4-FFF2-40B4-BE49-F238E27FC236}">
                <a16:creationId xmlns:a16="http://schemas.microsoft.com/office/drawing/2014/main" id="{3DF78793-9F17-4A82-A42A-7A8024C6414A}"/>
              </a:ext>
            </a:extLst>
          </p:cNvPr>
          <p:cNvGraphicFramePr>
            <a:graphicFrameLocks noGrp="1"/>
          </p:cNvGraphicFramePr>
          <p:nvPr>
            <p:extLst>
              <p:ext uri="{D42A27DB-BD31-4B8C-83A1-F6EECF244321}">
                <p14:modId xmlns:p14="http://schemas.microsoft.com/office/powerpoint/2010/main" val="512632647"/>
              </p:ext>
            </p:extLst>
          </p:nvPr>
        </p:nvGraphicFramePr>
        <p:xfrm>
          <a:off x="8282412" y="678015"/>
          <a:ext cx="3399576" cy="5501970"/>
        </p:xfrm>
        <a:graphic>
          <a:graphicData uri="http://schemas.openxmlformats.org/drawingml/2006/table">
            <a:tbl>
              <a:tblPr/>
              <a:tblGrid>
                <a:gridCol w="692854">
                  <a:extLst>
                    <a:ext uri="{9D8B030D-6E8A-4147-A177-3AD203B41FA5}">
                      <a16:colId xmlns:a16="http://schemas.microsoft.com/office/drawing/2014/main" val="1128087064"/>
                    </a:ext>
                  </a:extLst>
                </a:gridCol>
                <a:gridCol w="1353361">
                  <a:extLst>
                    <a:ext uri="{9D8B030D-6E8A-4147-A177-3AD203B41FA5}">
                      <a16:colId xmlns:a16="http://schemas.microsoft.com/office/drawing/2014/main" val="2402913066"/>
                    </a:ext>
                  </a:extLst>
                </a:gridCol>
                <a:gridCol w="1353361">
                  <a:extLst>
                    <a:ext uri="{9D8B030D-6E8A-4147-A177-3AD203B41FA5}">
                      <a16:colId xmlns:a16="http://schemas.microsoft.com/office/drawing/2014/main" val="2711891912"/>
                    </a:ext>
                  </a:extLst>
                </a:gridCol>
              </a:tblGrid>
              <a:tr h="480628">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Cases</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Computational Time</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Save time</a:t>
                      </a:r>
                      <a:endParaRPr lang="en-US" sz="900">
                        <a:effectLst/>
                        <a:latin typeface="Times New Roman" panose="02020603050405020304" pitchFamily="18" charset="0"/>
                        <a:ea typeface="Calibri" panose="020F0502020204030204" pitchFamily="34" charset="0"/>
                      </a:endParaRPr>
                    </a:p>
                    <a:p>
                      <a:pPr marL="0" marR="0" algn="ctr">
                        <a:spcBef>
                          <a:spcPts val="0"/>
                        </a:spcBef>
                        <a:spcAft>
                          <a:spcPts val="0"/>
                        </a:spcAft>
                      </a:pPr>
                      <a:r>
                        <a:rPr lang="en-US" sz="1800" i="0" kern="1200">
                          <a:solidFill>
                            <a:srgbClr val="000000"/>
                          </a:solidFill>
                          <a:effectLst/>
                          <a:latin typeface="Times New Roman" panose="02020603050405020304" pitchFamily="18" charset="0"/>
                          <a:ea typeface="宋体" panose="02010600030101010101" pitchFamily="2" charset="-122"/>
                        </a:rPr>
                        <a:t> </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61543285"/>
                  </a:ext>
                </a:extLst>
              </a:tr>
              <a:tr h="480628">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AMR1</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3h37min</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altLang="zh-CN" sz="1800" i="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66.4%</a:t>
                      </a:r>
                      <a:endParaRPr lang="zh-CN" alt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28609035"/>
                  </a:ext>
                </a:extLst>
              </a:tr>
              <a:tr h="480628">
                <a:tc>
                  <a:txBody>
                    <a:bodyPr/>
                    <a:lstStyle/>
                    <a:p>
                      <a:pPr marL="0" marR="0" algn="ctr">
                        <a:spcBef>
                          <a:spcPts val="0"/>
                        </a:spcBef>
                        <a:spcAft>
                          <a:spcPts val="0"/>
                        </a:spcAft>
                      </a:pPr>
                      <a:r>
                        <a:rPr lang="en-US" sz="1800" i="0" kern="1200">
                          <a:solidFill>
                            <a:srgbClr val="7030A0"/>
                          </a:solidFill>
                          <a:effectLst/>
                          <a:latin typeface="Times New Roman" panose="02020603050405020304" pitchFamily="18" charset="0"/>
                          <a:ea typeface="Calibri" panose="020F0502020204030204" pitchFamily="34" charset="0"/>
                        </a:rPr>
                        <a:t>AMR2</a:t>
                      </a:r>
                      <a:endParaRPr lang="en-US" sz="900">
                        <a:solidFill>
                          <a:srgbClr val="7030A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7030A0"/>
                          </a:solidFill>
                          <a:effectLst/>
                          <a:latin typeface="Times New Roman" panose="02020603050405020304" pitchFamily="18" charset="0"/>
                          <a:ea typeface="Calibri" panose="020F0502020204030204" pitchFamily="34" charset="0"/>
                        </a:rPr>
                        <a:t>39min</a:t>
                      </a:r>
                      <a:endParaRPr lang="en-US" sz="900">
                        <a:solidFill>
                          <a:srgbClr val="7030A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94%</a:t>
                      </a:r>
                    </a:p>
                    <a:p>
                      <a:pPr marL="0" marR="0" algn="ctr">
                        <a:spcBef>
                          <a:spcPts val="0"/>
                        </a:spcBef>
                        <a:spcAft>
                          <a:spcPts val="0"/>
                        </a:spcAft>
                      </a:pPr>
                      <a:r>
                        <a:rPr lang="en-US" sz="1800" i="0" kern="1200">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Inaccurate</a:t>
                      </a:r>
                      <a:endParaRPr lang="en-US" sz="900">
                        <a:solidFill>
                          <a:srgbClr val="7030A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3127252"/>
                  </a:ext>
                </a:extLst>
              </a:tr>
              <a:tr h="480628">
                <a:tc>
                  <a:txBody>
                    <a:bodyPr/>
                    <a:lstStyle/>
                    <a:p>
                      <a:pPr marL="0" marR="0" algn="ctr">
                        <a:spcBef>
                          <a:spcPts val="0"/>
                        </a:spcBef>
                        <a:spcAft>
                          <a:spcPts val="0"/>
                        </a:spcAft>
                      </a:pPr>
                      <a:r>
                        <a:rPr lang="en-US" sz="1800" i="0" kern="1200">
                          <a:solidFill>
                            <a:srgbClr val="002060"/>
                          </a:solidFill>
                          <a:effectLst/>
                          <a:latin typeface="Times New Roman" panose="02020603050405020304" pitchFamily="18" charset="0"/>
                          <a:ea typeface="Calibri" panose="020F0502020204030204" pitchFamily="34" charset="0"/>
                        </a:rPr>
                        <a:t>AMR3</a:t>
                      </a:r>
                      <a:endParaRPr lang="en-US" sz="900">
                        <a:solidFill>
                          <a:srgbClr val="00206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2060"/>
                          </a:solidFill>
                          <a:effectLst/>
                          <a:latin typeface="Times New Roman" panose="02020603050405020304" pitchFamily="18" charset="0"/>
                          <a:ea typeface="Calibri" panose="020F0502020204030204" pitchFamily="34" charset="0"/>
                        </a:rPr>
                        <a:t>5h42min</a:t>
                      </a:r>
                      <a:endParaRPr lang="en-US" sz="900">
                        <a:solidFill>
                          <a:srgbClr val="00206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rPr>
                        <a:t>47%</a:t>
                      </a:r>
                    </a:p>
                    <a:p>
                      <a:pPr marL="0" marR="0" algn="ctr">
                        <a:spcBef>
                          <a:spcPts val="0"/>
                        </a:spcBef>
                        <a:spcAft>
                          <a:spcPts val="0"/>
                        </a:spcAft>
                      </a:pPr>
                      <a:r>
                        <a:rPr lang="en-US" sz="1800" i="0" kern="12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rPr>
                        <a:t>Inaccurate</a:t>
                      </a:r>
                      <a:endParaRPr lang="en-US" sz="900">
                        <a:solidFill>
                          <a:srgbClr val="00206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55908803"/>
                  </a:ext>
                </a:extLst>
              </a:tr>
              <a:tr h="480628">
                <a:tc>
                  <a:txBody>
                    <a:bodyPr/>
                    <a:lstStyle/>
                    <a:p>
                      <a:pPr marL="0" marR="0" algn="ctr">
                        <a:spcBef>
                          <a:spcPts val="0"/>
                        </a:spcBef>
                        <a:spcAft>
                          <a:spcPts val="0"/>
                        </a:spcAft>
                      </a:pPr>
                      <a:r>
                        <a:rPr lang="en-US" sz="1800" i="0" kern="1200">
                          <a:solidFill>
                            <a:srgbClr val="0070C0"/>
                          </a:solidFill>
                          <a:effectLst/>
                          <a:latin typeface="Times New Roman" panose="02020603050405020304" pitchFamily="18" charset="0"/>
                          <a:ea typeface="Calibri" panose="020F0502020204030204" pitchFamily="34" charset="0"/>
                        </a:rPr>
                        <a:t>AMR4</a:t>
                      </a:r>
                      <a:endParaRPr lang="en-US" sz="900">
                        <a:solidFill>
                          <a:srgbClr val="0070C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70C0"/>
                          </a:solidFill>
                          <a:effectLst/>
                          <a:latin typeface="Times New Roman" panose="02020603050405020304" pitchFamily="18" charset="0"/>
                          <a:ea typeface="Calibri" panose="020F0502020204030204" pitchFamily="34" charset="0"/>
                        </a:rPr>
                        <a:t>3h39min</a:t>
                      </a:r>
                      <a:endParaRPr lang="en-US" sz="900">
                        <a:solidFill>
                          <a:srgbClr val="0070C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altLang="zh-CN" sz="1800" i="0" kern="12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66.0%</a:t>
                      </a:r>
                    </a:p>
                    <a:p>
                      <a:pPr marL="0" marR="0" algn="ctr">
                        <a:spcBef>
                          <a:spcPts val="0"/>
                        </a:spcBef>
                        <a:spcAft>
                          <a:spcPts val="0"/>
                        </a:spcAft>
                      </a:pPr>
                      <a:r>
                        <a:rPr lang="en-US" altLang="zh-CN" sz="1800" i="0" kern="12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Inaccurate</a:t>
                      </a:r>
                      <a:endParaRPr lang="zh-CN" altLang="en-US" sz="900">
                        <a:solidFill>
                          <a:srgbClr val="0070C0"/>
                        </a:solidFill>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86523134"/>
                  </a:ext>
                </a:extLst>
              </a:tr>
              <a:tr h="506314">
                <a:tc>
                  <a:txBody>
                    <a:bodyPr/>
                    <a:lstStyle/>
                    <a:p>
                      <a:pPr marL="0" marR="0" algn="ctr">
                        <a:spcBef>
                          <a:spcPts val="0"/>
                        </a:spcBef>
                        <a:spcAft>
                          <a:spcPts val="0"/>
                        </a:spcAft>
                      </a:pPr>
                      <a:r>
                        <a:rPr lang="en-US" sz="1800" i="0" kern="1200">
                          <a:solidFill>
                            <a:srgbClr val="00B0F0"/>
                          </a:solidFill>
                          <a:effectLst/>
                          <a:latin typeface="Times New Roman" panose="02020603050405020304" pitchFamily="18" charset="0"/>
                          <a:ea typeface="Calibri" panose="020F0502020204030204" pitchFamily="34" charset="0"/>
                        </a:rPr>
                        <a:t>AMR5</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a:spcBef>
                          <a:spcPts val="0"/>
                        </a:spcBef>
                        <a:spcAft>
                          <a:spcPts val="0"/>
                        </a:spcAft>
                      </a:pPr>
                      <a:r>
                        <a:rPr lang="en-US" sz="1800" i="0" kern="1200">
                          <a:solidFill>
                            <a:srgbClr val="00B0F0"/>
                          </a:solidFill>
                          <a:effectLst/>
                          <a:latin typeface="Times New Roman" panose="02020603050405020304" pitchFamily="18" charset="0"/>
                          <a:ea typeface="Calibri" panose="020F0502020204030204" pitchFamily="34" charset="0"/>
                        </a:rPr>
                        <a:t>3h25min</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a:spcBef>
                          <a:spcPts val="0"/>
                        </a:spcBef>
                        <a:spcAft>
                          <a:spcPts val="0"/>
                        </a:spcAft>
                      </a:pPr>
                      <a:r>
                        <a:rPr lang="en-US" altLang="zh-CN" sz="1800" i="0" kern="120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68.2%</a:t>
                      </a:r>
                    </a:p>
                    <a:p>
                      <a:pPr marL="0" marR="0" algn="ctr">
                        <a:spcBef>
                          <a:spcPts val="0"/>
                        </a:spcBef>
                        <a:spcAft>
                          <a:spcPts val="0"/>
                        </a:spcAft>
                      </a:pPr>
                      <a:endParaRPr lang="zh-CN" alt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99221618"/>
                  </a:ext>
                </a:extLst>
              </a:tr>
              <a:tr h="480628">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AMR6</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3h36min</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altLang="zh-CN" sz="1800" i="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66.5%</a:t>
                      </a:r>
                      <a:endParaRPr lang="zh-CN" altLang="en-US" sz="900" dirty="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34005117"/>
                  </a:ext>
                </a:extLst>
              </a:tr>
              <a:tr h="480628">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AMR7</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000000"/>
                          </a:solidFill>
                          <a:effectLst/>
                          <a:latin typeface="Times New Roman" panose="02020603050405020304" pitchFamily="18" charset="0"/>
                          <a:ea typeface="Calibri" panose="020F0502020204030204" pitchFamily="34" charset="0"/>
                        </a:rPr>
                        <a:t>3h37min</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altLang="zh-CN" sz="1800" i="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66.4%</a:t>
                      </a:r>
                      <a:endParaRPr lang="zh-CN" alt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25781228"/>
                  </a:ext>
                </a:extLst>
              </a:tr>
              <a:tr h="480628">
                <a:tc>
                  <a:txBody>
                    <a:bodyPr/>
                    <a:lstStyle/>
                    <a:p>
                      <a:pPr marL="0" marR="0" algn="ctr">
                        <a:spcBef>
                          <a:spcPts val="0"/>
                        </a:spcBef>
                        <a:spcAft>
                          <a:spcPts val="0"/>
                        </a:spcAft>
                      </a:pPr>
                      <a:r>
                        <a:rPr lang="en-US" sz="1800" i="0" kern="1200">
                          <a:solidFill>
                            <a:srgbClr val="FF0000"/>
                          </a:solidFill>
                          <a:effectLst/>
                          <a:latin typeface="Times New Roman" panose="02020603050405020304" pitchFamily="18" charset="0"/>
                          <a:ea typeface="Calibri" panose="020F0502020204030204" pitchFamily="34" charset="0"/>
                        </a:rPr>
                        <a:t>Fine Grid</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1800" i="0" kern="1200">
                          <a:solidFill>
                            <a:srgbClr val="FF0000"/>
                          </a:solidFill>
                          <a:effectLst/>
                          <a:latin typeface="Times New Roman" panose="02020603050405020304" pitchFamily="18" charset="0"/>
                          <a:ea typeface="Calibri" panose="020F0502020204030204" pitchFamily="34" charset="0"/>
                        </a:rPr>
                        <a:t>10h45min</a:t>
                      </a:r>
                      <a:endParaRPr lang="en-US" sz="90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altLang="zh-CN" sz="1800" i="0" kern="12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altLang="en-US" sz="900" dirty="0">
                        <a:effectLst/>
                        <a:latin typeface="Times New Roman" panose="02020603050405020304" pitchFamily="18" charset="0"/>
                        <a:ea typeface="Calibri" panose="020F0502020204030204" pitchFamily="34" charset="0"/>
                      </a:endParaRPr>
                    </a:p>
                  </a:txBody>
                  <a:tcPr marL="47018" marR="47018" marT="31345" marB="3134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65961913"/>
                  </a:ext>
                </a:extLst>
              </a:tr>
            </a:tbl>
          </a:graphicData>
        </a:graphic>
      </p:graphicFrame>
    </p:spTree>
    <p:extLst>
      <p:ext uri="{BB962C8B-B14F-4D97-AF65-F5344CB8AC3E}">
        <p14:creationId xmlns:p14="http://schemas.microsoft.com/office/powerpoint/2010/main" val="836327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013F32-BE70-4AA9-BA59-9A354F586774}" type="datetime1">
              <a:rPr lang="en-US" altLang="zh-CN" smtClean="0"/>
              <a:t>9/22/2021</a:t>
            </a:fld>
            <a:endParaRPr lang="en-US"/>
          </a:p>
        </p:txBody>
      </p:sp>
      <p:sp>
        <p:nvSpPr>
          <p:cNvPr id="3" name="灯片编号占位符 2"/>
          <p:cNvSpPr>
            <a:spLocks noGrp="1"/>
          </p:cNvSpPr>
          <p:nvPr>
            <p:ph type="sldNum" sz="quarter" idx="12"/>
          </p:nvPr>
        </p:nvSpPr>
        <p:spPr/>
        <p:txBody>
          <a:bodyPr/>
          <a:lstStyle/>
          <a:p>
            <a:fld id="{7B915F63-7D3C-461C-9716-6EC9B5159FED}" type="slidenum">
              <a:rPr lang="en-US" smtClean="0"/>
              <a:t>18</a:t>
            </a:fld>
            <a:endParaRPr lang="en-US"/>
          </a:p>
        </p:txBody>
      </p:sp>
      <p:sp>
        <p:nvSpPr>
          <p:cNvPr id="4" name="文本框 3"/>
          <p:cNvSpPr txBox="1"/>
          <p:nvPr/>
        </p:nvSpPr>
        <p:spPr>
          <a:xfrm>
            <a:off x="725539" y="0"/>
            <a:ext cx="10960344"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From the Fig 8.  we found the water depth of AMR1,5,6,7 cases are almost </a:t>
            </a:r>
            <a:r>
              <a:rPr lang="en-US" sz="2400" dirty="0">
                <a:latin typeface="Times New Roman" panose="02020603050405020304" pitchFamily="18" charset="0"/>
                <a:cs typeface="Times New Roman" panose="02020603050405020304" pitchFamily="18" charset="0"/>
              </a:rPr>
              <a:t>identical with fine </a:t>
            </a:r>
            <a:r>
              <a:rPr lang="en-US" sz="2400">
                <a:latin typeface="Times New Roman" panose="02020603050405020304" pitchFamily="18" charset="0"/>
                <a:cs typeface="Times New Roman" panose="02020603050405020304" pitchFamily="18" charset="0"/>
              </a:rPr>
              <a:t>grid case</a:t>
            </a:r>
            <a:endParaRPr lang="en-US"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53644" y="4943166"/>
            <a:ext cx="12001641"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Although AMR2,</a:t>
            </a:r>
            <a:r>
              <a:rPr lang="en-US" altLang="zh-C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3 and 4 is not so </a:t>
            </a:r>
            <a:r>
              <a:rPr lang="en-US" sz="2400" dirty="0">
                <a:latin typeface="Times New Roman" panose="02020603050405020304" pitchFamily="18" charset="0"/>
                <a:cs typeface="Times New Roman" panose="02020603050405020304" pitchFamily="18" charset="0"/>
              </a:rPr>
              <a:t>accurate compared with </a:t>
            </a:r>
            <a:r>
              <a:rPr lang="en-US" sz="2400">
                <a:latin typeface="Times New Roman" panose="02020603050405020304" pitchFamily="18" charset="0"/>
                <a:cs typeface="Times New Roman" panose="02020603050405020304" pitchFamily="18" charset="0"/>
              </a:rPr>
              <a:t>Fine grid from Figure 8, the results could </a:t>
            </a:r>
            <a:r>
              <a:rPr lang="en-US" sz="2400">
                <a:solidFill>
                  <a:srgbClr val="FF0000"/>
                </a:solidFill>
                <a:latin typeface="Times New Roman" panose="02020603050405020304" pitchFamily="18" charset="0"/>
                <a:cs typeface="Times New Roman" panose="02020603050405020304" pitchFamily="18" charset="0"/>
              </a:rPr>
              <a:t>become more accurate </a:t>
            </a:r>
            <a:r>
              <a:rPr lang="en-US" sz="2400">
                <a:latin typeface="Times New Roman" panose="02020603050405020304" pitchFamily="18" charset="0"/>
                <a:cs typeface="Times New Roman" panose="02020603050405020304" pitchFamily="18" charset="0"/>
              </a:rPr>
              <a:t>b</a:t>
            </a:r>
            <a:r>
              <a:rPr lang="en-US" altLang="zh-CN" sz="2400">
                <a:latin typeface="Times New Roman" panose="02020603050405020304" pitchFamily="18" charset="0"/>
                <a:cs typeface="Times New Roman" panose="02020603050405020304" pitchFamily="18" charset="0"/>
              </a:rPr>
              <a:t>y revising the </a:t>
            </a:r>
            <a:r>
              <a:rPr lang="en-US" altLang="zh-CN" sz="2400">
                <a:solidFill>
                  <a:srgbClr val="FF0000"/>
                </a:solidFill>
                <a:latin typeface="Times New Roman" panose="02020603050405020304" pitchFamily="18" charset="0"/>
                <a:cs typeface="Times New Roman" panose="02020603050405020304" pitchFamily="18" charset="0"/>
              </a:rPr>
              <a:t>refinement level and threshold value </a:t>
            </a:r>
            <a:r>
              <a:rPr lang="en-US" altLang="zh-CN" sz="2400">
                <a:latin typeface="Times New Roman" panose="02020603050405020304" pitchFamily="18" charset="0"/>
                <a:cs typeface="Times New Roman" panose="02020603050405020304" pitchFamily="18" charset="0"/>
              </a:rPr>
              <a:t>for refinement and derefinement.</a:t>
            </a:r>
            <a:endParaRPr lang="en-US" sz="2400" dirty="0">
              <a:latin typeface="Times New Roman" panose="02020603050405020304" pitchFamily="18" charset="0"/>
              <a:cs typeface="Times New Roman" panose="02020603050405020304" pitchFamily="18" charset="0"/>
            </a:endParaRPr>
          </a:p>
        </p:txBody>
      </p:sp>
      <p:sp>
        <p:nvSpPr>
          <p:cNvPr id="6" name="页脚占位符 5">
            <a:extLst>
              <a:ext uri="{FF2B5EF4-FFF2-40B4-BE49-F238E27FC236}">
                <a16:creationId xmlns:a16="http://schemas.microsoft.com/office/drawing/2014/main" id="{1BB7EAD5-A13A-40E3-94FD-FE5E7F3C47C6}"/>
              </a:ext>
            </a:extLst>
          </p:cNvPr>
          <p:cNvSpPr>
            <a:spLocks noGrp="1"/>
          </p:cNvSpPr>
          <p:nvPr>
            <p:ph type="ftr" sz="quarter" idx="11"/>
          </p:nvPr>
        </p:nvSpPr>
        <p:spPr/>
        <p:txBody>
          <a:bodyPr/>
          <a:lstStyle/>
          <a:p>
            <a:r>
              <a:rPr lang="en-US"/>
              <a:t>A 2D Numerical Modeling for Urban Flood with Adaptive Mesh Refinement</a:t>
            </a:r>
          </a:p>
        </p:txBody>
      </p:sp>
      <p:pic>
        <p:nvPicPr>
          <p:cNvPr id="13" name="图片 12">
            <a:extLst>
              <a:ext uri="{FF2B5EF4-FFF2-40B4-BE49-F238E27FC236}">
                <a16:creationId xmlns:a16="http://schemas.microsoft.com/office/drawing/2014/main" id="{008FEDE6-0AA8-4009-9504-5D3C34680C16}"/>
              </a:ext>
            </a:extLst>
          </p:cNvPr>
          <p:cNvPicPr>
            <a:picLocks noChangeAspect="1"/>
          </p:cNvPicPr>
          <p:nvPr/>
        </p:nvPicPr>
        <p:blipFill>
          <a:blip r:embed="rId2"/>
          <a:stretch>
            <a:fillRect/>
          </a:stretch>
        </p:blipFill>
        <p:spPr>
          <a:xfrm>
            <a:off x="4346759" y="791668"/>
            <a:ext cx="3804394" cy="3651749"/>
          </a:xfrm>
          <a:prstGeom prst="rect">
            <a:avLst/>
          </a:prstGeom>
        </p:spPr>
      </p:pic>
      <p:pic>
        <p:nvPicPr>
          <p:cNvPr id="14" name="图片 13">
            <a:extLst>
              <a:ext uri="{FF2B5EF4-FFF2-40B4-BE49-F238E27FC236}">
                <a16:creationId xmlns:a16="http://schemas.microsoft.com/office/drawing/2014/main" id="{43BD40AA-2B7B-416C-A7F3-A769B5234B80}"/>
              </a:ext>
            </a:extLst>
          </p:cNvPr>
          <p:cNvPicPr>
            <a:picLocks noChangeAspect="1"/>
          </p:cNvPicPr>
          <p:nvPr/>
        </p:nvPicPr>
        <p:blipFill>
          <a:blip r:embed="rId3"/>
          <a:stretch>
            <a:fillRect/>
          </a:stretch>
        </p:blipFill>
        <p:spPr>
          <a:xfrm>
            <a:off x="8153399" y="791668"/>
            <a:ext cx="3901887" cy="3621206"/>
          </a:xfrm>
          <a:prstGeom prst="rect">
            <a:avLst/>
          </a:prstGeom>
        </p:spPr>
      </p:pic>
      <p:pic>
        <p:nvPicPr>
          <p:cNvPr id="15" name="图片 14">
            <a:extLst>
              <a:ext uri="{FF2B5EF4-FFF2-40B4-BE49-F238E27FC236}">
                <a16:creationId xmlns:a16="http://schemas.microsoft.com/office/drawing/2014/main" id="{B2D49E60-2F86-4F0E-B7D7-0526A6771E03}"/>
              </a:ext>
            </a:extLst>
          </p:cNvPr>
          <p:cNvPicPr>
            <a:picLocks noChangeAspect="1"/>
          </p:cNvPicPr>
          <p:nvPr/>
        </p:nvPicPr>
        <p:blipFill>
          <a:blip r:embed="rId4"/>
          <a:stretch>
            <a:fillRect/>
          </a:stretch>
        </p:blipFill>
        <p:spPr>
          <a:xfrm>
            <a:off x="0" y="791669"/>
            <a:ext cx="4346759" cy="3621206"/>
          </a:xfrm>
          <a:prstGeom prst="rect">
            <a:avLst/>
          </a:prstGeom>
        </p:spPr>
      </p:pic>
      <p:sp>
        <p:nvSpPr>
          <p:cNvPr id="17" name="文本框 16">
            <a:extLst>
              <a:ext uri="{FF2B5EF4-FFF2-40B4-BE49-F238E27FC236}">
                <a16:creationId xmlns:a16="http://schemas.microsoft.com/office/drawing/2014/main" id="{4F1C2B72-7B9E-4E98-8A89-5CC8B0ED83AF}"/>
              </a:ext>
            </a:extLst>
          </p:cNvPr>
          <p:cNvSpPr txBox="1"/>
          <p:nvPr/>
        </p:nvSpPr>
        <p:spPr>
          <a:xfrm>
            <a:off x="3442747" y="4499478"/>
            <a:ext cx="6976137"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Figure 9. The mesh refinement of AMR2,3,4 at 1200s </a:t>
            </a:r>
            <a:endParaRPr lang="zh-CN"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632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1FDEA5-D9E4-4E81-8DD6-3E9463BA86C5}"/>
              </a:ext>
            </a:extLst>
          </p:cNvPr>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a:extLst>
              <a:ext uri="{FF2B5EF4-FFF2-40B4-BE49-F238E27FC236}">
                <a16:creationId xmlns:a16="http://schemas.microsoft.com/office/drawing/2014/main" id="{BE029A11-F613-490F-967C-D1FF4E0B7E60}"/>
              </a:ext>
            </a:extLst>
          </p:cNvPr>
          <p:cNvSpPr>
            <a:spLocks noGrp="1"/>
          </p:cNvSpPr>
          <p:nvPr>
            <p:ph type="ftr" sz="quarter" idx="11"/>
          </p:nvPr>
        </p:nvSpPr>
        <p:spPr/>
        <p:txBody>
          <a:bodyPr/>
          <a:lstStyle/>
          <a:p>
            <a:r>
              <a:rPr lang="en-US"/>
              <a:t>A 2D Numerical Modeling for Urban Flood with Adaptive Mesh Refinement</a:t>
            </a:r>
          </a:p>
        </p:txBody>
      </p:sp>
      <p:sp>
        <p:nvSpPr>
          <p:cNvPr id="4" name="灯片编号占位符 3">
            <a:extLst>
              <a:ext uri="{FF2B5EF4-FFF2-40B4-BE49-F238E27FC236}">
                <a16:creationId xmlns:a16="http://schemas.microsoft.com/office/drawing/2014/main" id="{4787EBB7-86C1-4786-8C80-5247E1E262D3}"/>
              </a:ext>
            </a:extLst>
          </p:cNvPr>
          <p:cNvSpPr>
            <a:spLocks noGrp="1"/>
          </p:cNvSpPr>
          <p:nvPr>
            <p:ph type="sldNum" sz="quarter" idx="12"/>
          </p:nvPr>
        </p:nvSpPr>
        <p:spPr/>
        <p:txBody>
          <a:bodyPr/>
          <a:lstStyle/>
          <a:p>
            <a:fld id="{7B915F63-7D3C-461C-9716-6EC9B5159FED}" type="slidenum">
              <a:rPr lang="en-US" smtClean="0"/>
              <a:t>19</a:t>
            </a:fld>
            <a:endParaRPr lang="en-US"/>
          </a:p>
        </p:txBody>
      </p:sp>
      <p:graphicFrame>
        <p:nvGraphicFramePr>
          <p:cNvPr id="5" name="图表 4">
            <a:extLst>
              <a:ext uri="{FF2B5EF4-FFF2-40B4-BE49-F238E27FC236}">
                <a16:creationId xmlns:a16="http://schemas.microsoft.com/office/drawing/2014/main" id="{4C221475-102C-458F-BE54-2F590E01418B}"/>
              </a:ext>
            </a:extLst>
          </p:cNvPr>
          <p:cNvGraphicFramePr>
            <a:graphicFrameLocks/>
          </p:cNvGraphicFramePr>
          <p:nvPr>
            <p:extLst>
              <p:ext uri="{D42A27DB-BD31-4B8C-83A1-F6EECF244321}">
                <p14:modId xmlns:p14="http://schemas.microsoft.com/office/powerpoint/2010/main" val="694024051"/>
              </p:ext>
            </p:extLst>
          </p:nvPr>
        </p:nvGraphicFramePr>
        <p:xfrm>
          <a:off x="1565031" y="211012"/>
          <a:ext cx="8748346" cy="5033677"/>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592E49EB-5B31-45F2-9FF0-2CC821C9F71C}"/>
              </a:ext>
            </a:extLst>
          </p:cNvPr>
          <p:cNvSpPr txBox="1"/>
          <p:nvPr/>
        </p:nvSpPr>
        <p:spPr>
          <a:xfrm>
            <a:off x="1907931" y="5512778"/>
            <a:ext cx="7992207"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Figure 10. the velocity along the balck line at 2000s </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028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2950" y="18255"/>
            <a:ext cx="10515600" cy="1325563"/>
          </a:xfrm>
        </p:spPr>
        <p:txBody>
          <a:bodyPr/>
          <a:lstStyle/>
          <a:p>
            <a:r>
              <a:rPr lang="en-US" dirty="0">
                <a:solidFill>
                  <a:srgbClr val="C00000"/>
                </a:solidFill>
                <a:latin typeface="Times New Roman" panose="02020603050405020304" pitchFamily="18" charset="0"/>
                <a:cs typeface="Times New Roman" panose="02020603050405020304" pitchFamily="18" charset="0"/>
              </a:rPr>
              <a:t>Content </a:t>
            </a:r>
          </a:p>
        </p:txBody>
      </p:sp>
      <p:sp>
        <p:nvSpPr>
          <p:cNvPr id="3" name="内容占位符 2"/>
          <p:cNvSpPr>
            <a:spLocks noGrp="1"/>
          </p:cNvSpPr>
          <p:nvPr>
            <p:ph idx="1"/>
          </p:nvPr>
        </p:nvSpPr>
        <p:spPr>
          <a:xfrm>
            <a:off x="838200" y="1314450"/>
            <a:ext cx="10515600" cy="4862513"/>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Background</a:t>
            </a:r>
          </a:p>
          <a:p>
            <a:r>
              <a:rPr lang="en-US" dirty="0">
                <a:latin typeface="Times New Roman" panose="02020603050405020304" pitchFamily="18" charset="0"/>
                <a:cs typeface="Times New Roman" panose="02020603050405020304" pitchFamily="18" charset="0"/>
              </a:rPr>
              <a:t>Previous work</a:t>
            </a:r>
          </a:p>
          <a:p>
            <a:r>
              <a:rPr lang="en-US" dirty="0">
                <a:latin typeface="Times New Roman" panose="02020603050405020304" pitchFamily="18" charset="0"/>
                <a:cs typeface="Times New Roman" panose="02020603050405020304" pitchFamily="18" charset="0"/>
              </a:rPr>
              <a:t>Objective </a:t>
            </a:r>
            <a:r>
              <a:rPr lang="en-US" dirty="0" smtClean="0">
                <a:latin typeface="Times New Roman" panose="02020603050405020304" pitchFamily="18" charset="0"/>
                <a:cs typeface="Times New Roman" panose="02020603050405020304" pitchFamily="18" charset="0"/>
              </a:rPr>
              <a:t>and Purpose</a:t>
            </a:r>
          </a:p>
          <a:p>
            <a:r>
              <a:rPr lang="en-US" dirty="0" smtClean="0">
                <a:latin typeface="Times New Roman" panose="02020603050405020304" pitchFamily="18" charset="0"/>
                <a:cs typeface="Times New Roman" panose="02020603050405020304" pitchFamily="18" charset="0"/>
              </a:rPr>
              <a:t>Target </a:t>
            </a:r>
            <a:r>
              <a:rPr lang="en-US" dirty="0">
                <a:latin typeface="Times New Roman" panose="02020603050405020304" pitchFamily="18" charset="0"/>
                <a:cs typeface="Times New Roman" panose="02020603050405020304" pitchFamily="18" charset="0"/>
              </a:rPr>
              <a:t>city and </a:t>
            </a:r>
            <a:r>
              <a:rPr lang="en-US" dirty="0" smtClean="0">
                <a:latin typeface="Times New Roman" panose="02020603050405020304" pitchFamily="18" charset="0"/>
                <a:cs typeface="Times New Roman" panose="02020603050405020304" pitchFamily="18" charset="0"/>
              </a:rPr>
              <a:t>Elevation </a:t>
            </a:r>
            <a:r>
              <a:rPr lang="en-US" dirty="0">
                <a:latin typeface="Times New Roman" panose="02020603050405020304" pitchFamily="18" charset="0"/>
                <a:cs typeface="Times New Roman" panose="02020603050405020304" pitchFamily="18" charset="0"/>
              </a:rPr>
              <a:t>model </a:t>
            </a:r>
          </a:p>
          <a:p>
            <a:r>
              <a:rPr lang="en-US" dirty="0">
                <a:cs typeface="Times New Roman" panose="02020603050405020304" pitchFamily="18" charset="0"/>
              </a:rPr>
              <a:t>Computational model </a:t>
            </a:r>
          </a:p>
          <a:p>
            <a:r>
              <a:rPr lang="en-US" dirty="0">
                <a:cs typeface="Times New Roman" panose="02020603050405020304" pitchFamily="18" charset="0"/>
              </a:rPr>
              <a:t>Boundary conditions </a:t>
            </a:r>
            <a:endParaRPr lang="en-US" dirty="0" smtClean="0">
              <a:cs typeface="Times New Roman" panose="02020603050405020304" pitchFamily="18" charset="0"/>
            </a:endParaRPr>
          </a:p>
          <a:p>
            <a:r>
              <a:rPr lang="en-US" dirty="0" smtClean="0">
                <a:cs typeface="Times New Roman" panose="02020603050405020304" pitchFamily="18" charset="0"/>
              </a:rPr>
              <a:t>Wet/dry </a:t>
            </a:r>
            <a:r>
              <a:rPr lang="en-US" dirty="0">
                <a:cs typeface="Times New Roman" panose="02020603050405020304" pitchFamily="18" charset="0"/>
              </a:rPr>
              <a:t>boundary tracking</a:t>
            </a:r>
          </a:p>
          <a:p>
            <a:r>
              <a:rPr lang="en-US" dirty="0">
                <a:cs typeface="Times New Roman" panose="02020603050405020304" pitchFamily="18" charset="0"/>
              </a:rPr>
              <a:t>Test case1: Uniform Discharge</a:t>
            </a:r>
          </a:p>
          <a:p>
            <a:r>
              <a:rPr lang="en-US" dirty="0">
                <a:cs typeface="Times New Roman" panose="02020603050405020304" pitchFamily="18" charset="0"/>
              </a:rPr>
              <a:t>Test case2: Non-uniform Discharge </a:t>
            </a:r>
          </a:p>
          <a:p>
            <a:r>
              <a:rPr lang="en-US" dirty="0">
                <a:cs typeface="Times New Roman" panose="02020603050405020304" pitchFamily="18" charset="0"/>
              </a:rPr>
              <a:t>T</a:t>
            </a:r>
            <a:r>
              <a:rPr lang="en-US" altLang="zh-CN" dirty="0">
                <a:cs typeface="Times New Roman" panose="02020603050405020304" pitchFamily="18" charset="0"/>
              </a:rPr>
              <a:t>est case3: Multiple Inflow</a:t>
            </a:r>
            <a:endParaRPr lang="en-US" dirty="0">
              <a:cs typeface="Times New Roman" panose="02020603050405020304" pitchFamily="18" charset="0"/>
            </a:endParaRPr>
          </a:p>
          <a:p>
            <a:r>
              <a:rPr lang="en-US" dirty="0">
                <a:cs typeface="Times New Roman" panose="02020603050405020304" pitchFamily="18" charset="0"/>
              </a:rPr>
              <a:t>Conclusion </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日期占位符 6">
            <a:extLst>
              <a:ext uri="{FF2B5EF4-FFF2-40B4-BE49-F238E27FC236}">
                <a16:creationId xmlns:a16="http://schemas.microsoft.com/office/drawing/2014/main" id="{823B898A-5082-4436-ACA6-EB9FDF842475}"/>
              </a:ext>
            </a:extLst>
          </p:cNvPr>
          <p:cNvSpPr>
            <a:spLocks noGrp="1"/>
          </p:cNvSpPr>
          <p:nvPr>
            <p:ph type="dt" sz="half" idx="10"/>
          </p:nvPr>
        </p:nvSpPr>
        <p:spPr/>
        <p:txBody>
          <a:bodyPr/>
          <a:lstStyle/>
          <a:p>
            <a:fld id="{9D810240-D1E9-4DA2-8893-DD17D9CDA803}" type="datetime1">
              <a:rPr lang="en-US" altLang="zh-CN" smtClean="0"/>
              <a:t>9/22/2021</a:t>
            </a:fld>
            <a:endParaRPr lang="en-US"/>
          </a:p>
        </p:txBody>
      </p:sp>
      <p:sp>
        <p:nvSpPr>
          <p:cNvPr id="8" name="灯片编号占位符 7">
            <a:extLst>
              <a:ext uri="{FF2B5EF4-FFF2-40B4-BE49-F238E27FC236}">
                <a16:creationId xmlns:a16="http://schemas.microsoft.com/office/drawing/2014/main" id="{B567E88E-83DB-4E85-B09B-630A0F5650A9}"/>
              </a:ext>
            </a:extLst>
          </p:cNvPr>
          <p:cNvSpPr>
            <a:spLocks noGrp="1"/>
          </p:cNvSpPr>
          <p:nvPr>
            <p:ph type="sldNum" sz="quarter" idx="12"/>
          </p:nvPr>
        </p:nvSpPr>
        <p:spPr/>
        <p:txBody>
          <a:bodyPr/>
          <a:lstStyle/>
          <a:p>
            <a:fld id="{7B915F63-7D3C-461C-9716-6EC9B5159FED}" type="slidenum">
              <a:rPr lang="en-US" smtClean="0"/>
              <a:t>2</a:t>
            </a:fld>
            <a:endParaRPr lang="en-US"/>
          </a:p>
        </p:txBody>
      </p:sp>
      <p:sp>
        <p:nvSpPr>
          <p:cNvPr id="4" name="页脚占位符 3">
            <a:extLst>
              <a:ext uri="{FF2B5EF4-FFF2-40B4-BE49-F238E27FC236}">
                <a16:creationId xmlns:a16="http://schemas.microsoft.com/office/drawing/2014/main" id="{82017C69-6EDD-4D3D-A403-719FB62B75CA}"/>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85925" y="1931988"/>
            <a:ext cx="9144000" cy="2387600"/>
          </a:xfrm>
        </p:spPr>
        <p:txBody>
          <a:bodyPr/>
          <a:lstStyle/>
          <a:p>
            <a:r>
              <a:rPr lang="en-US" dirty="0">
                <a:solidFill>
                  <a:srgbClr val="C00000"/>
                </a:solidFill>
                <a:latin typeface="Times New Roman" panose="02020603050405020304" pitchFamily="18" charset="0"/>
                <a:cs typeface="Times New Roman" panose="02020603050405020304" pitchFamily="18" charset="0"/>
              </a:rPr>
              <a:t>Test case2:Nonuniform Discharge(6000s)</a:t>
            </a:r>
            <a:endParaRPr lang="en-US" dirty="0"/>
          </a:p>
        </p:txBody>
      </p:sp>
    </p:spTree>
    <p:extLst>
      <p:ext uri="{BB962C8B-B14F-4D97-AF65-F5344CB8AC3E}">
        <p14:creationId xmlns:p14="http://schemas.microsoft.com/office/powerpoint/2010/main" val="1066215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1"/>
            <a:ext cx="10515600" cy="952500"/>
          </a:xfrm>
        </p:spPr>
        <p:txBody>
          <a:bodyPr/>
          <a:lstStyle/>
          <a:p>
            <a:r>
              <a:rPr lang="en-US" dirty="0">
                <a:solidFill>
                  <a:srgbClr val="C00000"/>
                </a:solidFill>
                <a:latin typeface="Times New Roman" panose="02020603050405020304" pitchFamily="18" charset="0"/>
                <a:cs typeface="Times New Roman" panose="02020603050405020304" pitchFamily="18" charset="0"/>
              </a:rPr>
              <a:t>Test case2:</a:t>
            </a:r>
            <a:r>
              <a:rPr lang="en-US">
                <a:solidFill>
                  <a:srgbClr val="C00000"/>
                </a:solidFill>
                <a:latin typeface="Times New Roman" panose="02020603050405020304" pitchFamily="18" charset="0"/>
                <a:cs typeface="Times New Roman" panose="02020603050405020304" pitchFamily="18" charset="0"/>
              </a:rPr>
              <a:t>Nonuniform discharge(6000s)</a:t>
            </a:r>
            <a:endParaRPr lang="en-US"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9895326"/>
              </p:ext>
            </p:extLst>
          </p:nvPr>
        </p:nvGraphicFramePr>
        <p:xfrm>
          <a:off x="838200" y="952501"/>
          <a:ext cx="10515600" cy="39211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p:nvPr/>
        </p:nvSpPr>
        <p:spPr>
          <a:xfrm>
            <a:off x="2813685" y="5154612"/>
            <a:ext cx="6225540" cy="46037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Figure 9. The Discharge change along the time </a:t>
            </a:r>
          </a:p>
        </p:txBody>
      </p:sp>
      <p:sp>
        <p:nvSpPr>
          <p:cNvPr id="8" name="日期占位符 7">
            <a:extLst>
              <a:ext uri="{FF2B5EF4-FFF2-40B4-BE49-F238E27FC236}">
                <a16:creationId xmlns:a16="http://schemas.microsoft.com/office/drawing/2014/main" id="{5AAE4948-D9E8-4078-82F2-C4638C9E746E}"/>
              </a:ext>
            </a:extLst>
          </p:cNvPr>
          <p:cNvSpPr>
            <a:spLocks noGrp="1"/>
          </p:cNvSpPr>
          <p:nvPr>
            <p:ph type="dt" sz="half" idx="10"/>
          </p:nvPr>
        </p:nvSpPr>
        <p:spPr/>
        <p:txBody>
          <a:bodyPr/>
          <a:lstStyle/>
          <a:p>
            <a:fld id="{BF2872BB-9AB0-411A-8AEE-501FB0E34C69}" type="datetime1">
              <a:rPr lang="en-US" altLang="zh-CN" smtClean="0"/>
              <a:t>9/22/2021</a:t>
            </a:fld>
            <a:endParaRPr lang="en-US"/>
          </a:p>
        </p:txBody>
      </p:sp>
      <p:sp>
        <p:nvSpPr>
          <p:cNvPr id="9" name="灯片编号占位符 8">
            <a:extLst>
              <a:ext uri="{FF2B5EF4-FFF2-40B4-BE49-F238E27FC236}">
                <a16:creationId xmlns:a16="http://schemas.microsoft.com/office/drawing/2014/main" id="{539F9A08-B5CD-4DFB-9831-6BDE2395B0C0}"/>
              </a:ext>
            </a:extLst>
          </p:cNvPr>
          <p:cNvSpPr>
            <a:spLocks noGrp="1"/>
          </p:cNvSpPr>
          <p:nvPr>
            <p:ph type="sldNum" sz="quarter" idx="12"/>
          </p:nvPr>
        </p:nvSpPr>
        <p:spPr/>
        <p:txBody>
          <a:bodyPr/>
          <a:lstStyle/>
          <a:p>
            <a:fld id="{7B915F63-7D3C-461C-9716-6EC9B5159FED}" type="slidenum">
              <a:rPr lang="en-US" smtClean="0"/>
              <a:t>21</a:t>
            </a:fld>
            <a:endParaRPr lang="en-US"/>
          </a:p>
        </p:txBody>
      </p:sp>
      <p:sp>
        <p:nvSpPr>
          <p:cNvPr id="3" name="页脚占位符 2">
            <a:extLst>
              <a:ext uri="{FF2B5EF4-FFF2-40B4-BE49-F238E27FC236}">
                <a16:creationId xmlns:a16="http://schemas.microsoft.com/office/drawing/2014/main" id="{D6AB4C85-6D2F-48B9-AA49-81672D8F87AB}"/>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731" y="51435"/>
            <a:ext cx="10515600" cy="590403"/>
          </a:xfrm>
        </p:spPr>
        <p:txBody>
          <a:bodyPr>
            <a:normAutofit fontScale="90000"/>
          </a:bodyPr>
          <a:lstStyle/>
          <a:p>
            <a:r>
              <a:rPr lang="en-US" dirty="0">
                <a:solidFill>
                  <a:srgbClr val="C00000"/>
                </a:solidFill>
                <a:latin typeface="Times New Roman" panose="02020603050405020304" pitchFamily="18" charset="0"/>
                <a:cs typeface="Times New Roman" panose="02020603050405020304" pitchFamily="18" charset="0"/>
              </a:rPr>
              <a:t>Test case2:</a:t>
            </a:r>
            <a:r>
              <a:rPr lang="en-US" sz="3600" dirty="0">
                <a:solidFill>
                  <a:srgbClr val="C00000"/>
                </a:solidFill>
                <a:latin typeface="Times New Roman" panose="02020603050405020304" pitchFamily="18" charset="0"/>
                <a:cs typeface="Times New Roman" panose="02020603050405020304" pitchFamily="18" charset="0"/>
              </a:rPr>
              <a:t>saved 43% time !</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8" name="日期占位符 7">
            <a:extLst>
              <a:ext uri="{FF2B5EF4-FFF2-40B4-BE49-F238E27FC236}">
                <a16:creationId xmlns:a16="http://schemas.microsoft.com/office/drawing/2014/main" id="{363A4937-31DD-4BE8-A610-FC6C8AFA0785}"/>
              </a:ext>
            </a:extLst>
          </p:cNvPr>
          <p:cNvSpPr>
            <a:spLocks noGrp="1"/>
          </p:cNvSpPr>
          <p:nvPr>
            <p:ph type="dt" sz="half" idx="10"/>
          </p:nvPr>
        </p:nvSpPr>
        <p:spPr/>
        <p:txBody>
          <a:bodyPr/>
          <a:lstStyle/>
          <a:p>
            <a:fld id="{FA30D478-1BA5-4D75-84AF-E83D5B2B019F}" type="datetime1">
              <a:rPr lang="en-US" altLang="zh-CN" smtClean="0"/>
              <a:t>9/22/2021</a:t>
            </a:fld>
            <a:endParaRPr lang="en-US"/>
          </a:p>
        </p:txBody>
      </p:sp>
      <p:sp>
        <p:nvSpPr>
          <p:cNvPr id="9" name="灯片编号占位符 8">
            <a:extLst>
              <a:ext uri="{FF2B5EF4-FFF2-40B4-BE49-F238E27FC236}">
                <a16:creationId xmlns:a16="http://schemas.microsoft.com/office/drawing/2014/main" id="{CE671727-DEC3-4FC1-9226-1209E970F15F}"/>
              </a:ext>
            </a:extLst>
          </p:cNvPr>
          <p:cNvSpPr>
            <a:spLocks noGrp="1"/>
          </p:cNvSpPr>
          <p:nvPr>
            <p:ph type="sldNum" sz="quarter" idx="12"/>
          </p:nvPr>
        </p:nvSpPr>
        <p:spPr/>
        <p:txBody>
          <a:bodyPr/>
          <a:lstStyle/>
          <a:p>
            <a:fld id="{7B915F63-7D3C-461C-9716-6EC9B5159FED}" type="slidenum">
              <a:rPr lang="en-US" smtClean="0"/>
              <a:t>22</a:t>
            </a:fld>
            <a:endParaRPr lang="en-US"/>
          </a:p>
        </p:txBody>
      </p:sp>
      <p:sp>
        <p:nvSpPr>
          <p:cNvPr id="5" name="矩形 4">
            <a:extLst>
              <a:ext uri="{FF2B5EF4-FFF2-40B4-BE49-F238E27FC236}">
                <a16:creationId xmlns:a16="http://schemas.microsoft.com/office/drawing/2014/main" id="{281B4D5D-536A-4751-878E-EC6584FC5730}"/>
              </a:ext>
            </a:extLst>
          </p:cNvPr>
          <p:cNvSpPr/>
          <p:nvPr/>
        </p:nvSpPr>
        <p:spPr>
          <a:xfrm>
            <a:off x="2059766" y="5527332"/>
            <a:ext cx="8468234"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Figure 10. The temporal change of water depth left)Fine grid case.</a:t>
            </a:r>
          </a:p>
          <a:p>
            <a:r>
              <a:rPr lang="en-US" altLang="zh-CN" sz="2400" dirty="0">
                <a:latin typeface="Times New Roman" panose="02020603050405020304" pitchFamily="18" charset="0"/>
                <a:cs typeface="Times New Roman" panose="02020603050405020304" pitchFamily="18" charset="0"/>
              </a:rPr>
              <a:t> right) AMR case (refinement </a:t>
            </a:r>
            <a:r>
              <a:rPr lang="en-US" altLang="zh-CN" sz="2400" dirty="0" err="1">
                <a:latin typeface="Times New Roman" panose="02020603050405020304" pitchFamily="18" charset="0"/>
                <a:cs typeface="Times New Roman" panose="02020603050405020304" pitchFamily="18" charset="0"/>
              </a:rPr>
              <a:t>creteria</a:t>
            </a:r>
            <a:r>
              <a:rPr lang="en-US" altLang="zh-CN" sz="2400" dirty="0">
                <a:latin typeface="Times New Roman" panose="02020603050405020304" pitchFamily="18" charset="0"/>
                <a:cs typeface="Times New Roman" panose="02020603050405020304" pitchFamily="18" charset="0"/>
              </a:rPr>
              <a:t> is same with ARM5</a:t>
            </a:r>
          </a:p>
        </p:txBody>
      </p:sp>
      <p:pic>
        <p:nvPicPr>
          <p:cNvPr id="6" name="60002">
            <a:hlinkClick r:id="" action="ppaction://media"/>
            <a:extLst>
              <a:ext uri="{FF2B5EF4-FFF2-40B4-BE49-F238E27FC236}">
                <a16:creationId xmlns:a16="http://schemas.microsoft.com/office/drawing/2014/main" id="{62D26F3C-B722-422C-A37A-181F7B4D83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231" y="826675"/>
            <a:ext cx="5799769" cy="4053254"/>
          </a:xfrm>
          <a:prstGeom prst="rect">
            <a:avLst/>
          </a:prstGeom>
        </p:spPr>
      </p:pic>
      <p:pic>
        <p:nvPicPr>
          <p:cNvPr id="11" name="6000amr">
            <a:hlinkClick r:id="" action="ppaction://media"/>
            <a:extLst>
              <a:ext uri="{FF2B5EF4-FFF2-40B4-BE49-F238E27FC236}">
                <a16:creationId xmlns:a16="http://schemas.microsoft.com/office/drawing/2014/main" id="{28E5B6F6-8440-4514-A07F-8E7532A7A79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826675"/>
            <a:ext cx="5937928" cy="4149808"/>
          </a:xfrm>
          <a:prstGeom prst="rect">
            <a:avLst/>
          </a:prstGeom>
        </p:spPr>
      </p:pic>
      <p:sp>
        <p:nvSpPr>
          <p:cNvPr id="12" name="文本框 11">
            <a:extLst>
              <a:ext uri="{FF2B5EF4-FFF2-40B4-BE49-F238E27FC236}">
                <a16:creationId xmlns:a16="http://schemas.microsoft.com/office/drawing/2014/main" id="{2CBD17D9-3CC2-44C1-8056-1F80788C0EF3}"/>
              </a:ext>
            </a:extLst>
          </p:cNvPr>
          <p:cNvSpPr txBox="1"/>
          <p:nvPr/>
        </p:nvSpPr>
        <p:spPr>
          <a:xfrm>
            <a:off x="838200" y="5110761"/>
            <a:ext cx="437857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Computational Time:35h40min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520E16A-9821-46D2-B60E-D191383AE0E1}"/>
              </a:ext>
            </a:extLst>
          </p:cNvPr>
          <p:cNvSpPr txBox="1"/>
          <p:nvPr/>
        </p:nvSpPr>
        <p:spPr>
          <a:xfrm>
            <a:off x="7202366" y="5110760"/>
            <a:ext cx="46657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Computational time: 20h4min</a:t>
            </a:r>
            <a:endParaRPr lang="zh-CN" altLang="en-US" sz="2400" dirty="0">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862ACE11-9A64-4716-831D-AF36A60E9119}"/>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736299925"/>
              </p:ext>
            </p:extLst>
          </p:nvPr>
        </p:nvGraphicFramePr>
        <p:xfrm>
          <a:off x="171450" y="158991"/>
          <a:ext cx="5669280" cy="440280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558605" y="4700298"/>
            <a:ext cx="4872111"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sym typeface="+mn-ea"/>
              </a:rPr>
              <a:t>Figure 11. The block numbers of AMR case at different time </a:t>
            </a:r>
            <a:r>
              <a:rPr lang="en-US" altLang="zh-CN" sz="2400" dirty="0">
                <a:latin typeface="Times New Roman" panose="02020603050405020304" pitchFamily="18" charset="0"/>
                <a:cs typeface="Times New Roman" panose="02020603050405020304" pitchFamily="18" charset="0"/>
              </a:rPr>
              <a:t>case on non-uniform discharge case.</a:t>
            </a:r>
            <a:endParaRPr lang="en-US" sz="2400" dirty="0">
              <a:latin typeface="Times New Roman" panose="02020603050405020304" pitchFamily="18" charset="0"/>
              <a:cs typeface="Times New Roman" panose="02020603050405020304" pitchFamily="18" charset="0"/>
            </a:endParaRPr>
          </a:p>
        </p:txBody>
      </p:sp>
      <p:sp>
        <p:nvSpPr>
          <p:cNvPr id="7" name="日期占位符 6">
            <a:extLst>
              <a:ext uri="{FF2B5EF4-FFF2-40B4-BE49-F238E27FC236}">
                <a16:creationId xmlns:a16="http://schemas.microsoft.com/office/drawing/2014/main" id="{C87DCB47-00CF-4669-AA50-A7D9DB5C278A}"/>
              </a:ext>
            </a:extLst>
          </p:cNvPr>
          <p:cNvSpPr>
            <a:spLocks noGrp="1"/>
          </p:cNvSpPr>
          <p:nvPr>
            <p:ph type="dt" sz="half" idx="10"/>
          </p:nvPr>
        </p:nvSpPr>
        <p:spPr/>
        <p:txBody>
          <a:bodyPr/>
          <a:lstStyle/>
          <a:p>
            <a:fld id="{08C32385-E11D-4349-9263-DE87CF602E69}" type="datetime1">
              <a:rPr lang="en-US" altLang="zh-CN" smtClean="0"/>
              <a:t>9/22/2021</a:t>
            </a:fld>
            <a:endParaRPr lang="en-US"/>
          </a:p>
        </p:txBody>
      </p:sp>
      <p:sp>
        <p:nvSpPr>
          <p:cNvPr id="8" name="灯片编号占位符 7">
            <a:extLst>
              <a:ext uri="{FF2B5EF4-FFF2-40B4-BE49-F238E27FC236}">
                <a16:creationId xmlns:a16="http://schemas.microsoft.com/office/drawing/2014/main" id="{37C7CDD5-7116-4EB9-B65C-CA2A3AF8AAA3}"/>
              </a:ext>
            </a:extLst>
          </p:cNvPr>
          <p:cNvSpPr>
            <a:spLocks noGrp="1"/>
          </p:cNvSpPr>
          <p:nvPr>
            <p:ph type="sldNum" sz="quarter" idx="12"/>
          </p:nvPr>
        </p:nvSpPr>
        <p:spPr/>
        <p:txBody>
          <a:bodyPr/>
          <a:lstStyle/>
          <a:p>
            <a:fld id="{7B915F63-7D3C-461C-9716-6EC9B5159FED}" type="slidenum">
              <a:rPr lang="en-US" smtClean="0"/>
              <a:t>23</a:t>
            </a:fld>
            <a:endParaRPr lang="en-US"/>
          </a:p>
        </p:txBody>
      </p:sp>
      <p:sp>
        <p:nvSpPr>
          <p:cNvPr id="4" name="矩形 3">
            <a:extLst>
              <a:ext uri="{FF2B5EF4-FFF2-40B4-BE49-F238E27FC236}">
                <a16:creationId xmlns:a16="http://schemas.microsoft.com/office/drawing/2014/main" id="{4AE97A04-FA16-43F0-AB34-3796F54D83C9}"/>
              </a:ext>
            </a:extLst>
          </p:cNvPr>
          <p:cNvSpPr/>
          <p:nvPr/>
        </p:nvSpPr>
        <p:spPr>
          <a:xfrm>
            <a:off x="5840730" y="4561799"/>
            <a:ext cx="6096000" cy="1569660"/>
          </a:xfrm>
          <a:prstGeom prst="rect">
            <a:avLst/>
          </a:prstGeom>
        </p:spPr>
        <p:txBody>
          <a:bodyPr>
            <a:spAutoFit/>
          </a:bodyPr>
          <a:lstStyle/>
          <a:p>
            <a:r>
              <a:rPr lang="en-US" altLang="zh-CN" sz="2400" dirty="0">
                <a:latin typeface="Times New Roman" panose="02020603050405020304" pitchFamily="18" charset="0"/>
                <a:cs typeface="Times New Roman" panose="02020603050405020304" pitchFamily="18" charset="0"/>
              </a:rPr>
              <a:t>Figure 12. The water depths along the black line (showed in Fig. 1b) at 6000s </a:t>
            </a:r>
            <a:r>
              <a:rPr lang="en-US" altLang="zh-CN" sz="2400" err="1">
                <a:latin typeface="Times New Roman" panose="02020603050405020304" pitchFamily="18" charset="0"/>
                <a:cs typeface="Times New Roman" panose="02020603050405020304" pitchFamily="18" charset="0"/>
              </a:rPr>
              <a:t>bewteen</a:t>
            </a:r>
            <a:r>
              <a:rPr lang="en-US" altLang="zh-CN" sz="2400">
                <a:latin typeface="Times New Roman" panose="02020603050405020304" pitchFamily="18" charset="0"/>
                <a:cs typeface="Times New Roman" panose="02020603050405020304" pitchFamily="18" charset="0"/>
              </a:rPr>
              <a:t> AMR5  and </a:t>
            </a:r>
            <a:r>
              <a:rPr lang="en-US" altLang="zh-CN" sz="2400" dirty="0">
                <a:latin typeface="Times New Roman" panose="02020603050405020304" pitchFamily="18" charset="0"/>
                <a:cs typeface="Times New Roman" panose="02020603050405020304" pitchFamily="18" charset="0"/>
              </a:rPr>
              <a:t>the fine grid case on non-uniform discharge case.</a:t>
            </a:r>
          </a:p>
        </p:txBody>
      </p:sp>
      <p:graphicFrame>
        <p:nvGraphicFramePr>
          <p:cNvPr id="9" name="图表 8">
            <a:extLst>
              <a:ext uri="{FF2B5EF4-FFF2-40B4-BE49-F238E27FC236}">
                <a16:creationId xmlns:a16="http://schemas.microsoft.com/office/drawing/2014/main" id="{2468579D-7537-4264-BAF3-02AA11EBD77A}"/>
              </a:ext>
            </a:extLst>
          </p:cNvPr>
          <p:cNvGraphicFramePr>
            <a:graphicFrameLocks/>
          </p:cNvGraphicFramePr>
          <p:nvPr>
            <p:extLst>
              <p:ext uri="{D42A27DB-BD31-4B8C-83A1-F6EECF244321}">
                <p14:modId xmlns:p14="http://schemas.microsoft.com/office/powerpoint/2010/main" val="1836743524"/>
              </p:ext>
            </p:extLst>
          </p:nvPr>
        </p:nvGraphicFramePr>
        <p:xfrm>
          <a:off x="5840730" y="472439"/>
          <a:ext cx="5920740" cy="4156711"/>
        </p:xfrm>
        <a:graphic>
          <a:graphicData uri="http://schemas.openxmlformats.org/drawingml/2006/chart">
            <c:chart xmlns:c="http://schemas.openxmlformats.org/drawingml/2006/chart" xmlns:r="http://schemas.openxmlformats.org/officeDocument/2006/relationships" r:id="rId3"/>
          </a:graphicData>
        </a:graphic>
      </p:graphicFrame>
      <p:sp>
        <p:nvSpPr>
          <p:cNvPr id="5" name="页脚占位符 4">
            <a:extLst>
              <a:ext uri="{FF2B5EF4-FFF2-40B4-BE49-F238E27FC236}">
                <a16:creationId xmlns:a16="http://schemas.microsoft.com/office/drawing/2014/main" id="{DB83CC71-57E0-4810-B110-A6CE0119F0BE}"/>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1B1808-6A6F-4378-ACDF-1900A725AD46}"/>
              </a:ext>
            </a:extLst>
          </p:cNvPr>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a:extLst>
              <a:ext uri="{FF2B5EF4-FFF2-40B4-BE49-F238E27FC236}">
                <a16:creationId xmlns:a16="http://schemas.microsoft.com/office/drawing/2014/main" id="{77CD5203-7C93-4C2B-8E40-21627DFCB78D}"/>
              </a:ext>
            </a:extLst>
          </p:cNvPr>
          <p:cNvSpPr>
            <a:spLocks noGrp="1"/>
          </p:cNvSpPr>
          <p:nvPr>
            <p:ph type="ftr" sz="quarter" idx="11"/>
          </p:nvPr>
        </p:nvSpPr>
        <p:spPr/>
        <p:txBody>
          <a:bodyPr/>
          <a:lstStyle/>
          <a:p>
            <a:r>
              <a:rPr lang="en-US"/>
              <a:t>A 2D Numerical Modeling for Urban Flood with Adaptive Mesh Refinement</a:t>
            </a:r>
          </a:p>
        </p:txBody>
      </p:sp>
      <p:sp>
        <p:nvSpPr>
          <p:cNvPr id="4" name="灯片编号占位符 3">
            <a:extLst>
              <a:ext uri="{FF2B5EF4-FFF2-40B4-BE49-F238E27FC236}">
                <a16:creationId xmlns:a16="http://schemas.microsoft.com/office/drawing/2014/main" id="{A0956520-617B-40FD-A743-1FAE75007F85}"/>
              </a:ext>
            </a:extLst>
          </p:cNvPr>
          <p:cNvSpPr>
            <a:spLocks noGrp="1"/>
          </p:cNvSpPr>
          <p:nvPr>
            <p:ph type="sldNum" sz="quarter" idx="12"/>
          </p:nvPr>
        </p:nvSpPr>
        <p:spPr/>
        <p:txBody>
          <a:bodyPr/>
          <a:lstStyle/>
          <a:p>
            <a:fld id="{7B915F63-7D3C-461C-9716-6EC9B5159FED}" type="slidenum">
              <a:rPr lang="en-US" smtClean="0"/>
              <a:t>24</a:t>
            </a:fld>
            <a:endParaRPr lang="en-US"/>
          </a:p>
        </p:txBody>
      </p:sp>
      <p:sp>
        <p:nvSpPr>
          <p:cNvPr id="5" name="标题 3">
            <a:extLst>
              <a:ext uri="{FF2B5EF4-FFF2-40B4-BE49-F238E27FC236}">
                <a16:creationId xmlns:a16="http://schemas.microsoft.com/office/drawing/2014/main" id="{0B63BF81-6F4A-410A-99D6-90E34E05D199}"/>
              </a:ext>
            </a:extLst>
          </p:cNvPr>
          <p:cNvSpPr txBox="1">
            <a:spLocks/>
          </p:cNvSpPr>
          <p:nvPr/>
        </p:nvSpPr>
        <p:spPr>
          <a:xfrm>
            <a:off x="1685925" y="2960688"/>
            <a:ext cx="9144000" cy="9731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latin typeface="Times New Roman" panose="02020603050405020304" pitchFamily="18" charset="0"/>
                <a:cs typeface="Times New Roman" panose="02020603050405020304" pitchFamily="18" charset="0"/>
              </a:rPr>
              <a:t>Test Case3:Multiple Inflow</a:t>
            </a:r>
            <a:endParaRPr lang="en-US" dirty="0"/>
          </a:p>
        </p:txBody>
      </p:sp>
    </p:spTree>
    <p:extLst>
      <p:ext uri="{BB962C8B-B14F-4D97-AF65-F5344CB8AC3E}">
        <p14:creationId xmlns:p14="http://schemas.microsoft.com/office/powerpoint/2010/main" val="1613388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1E8128-D763-4A22-B57E-F75E3C3DA5DE}"/>
              </a:ext>
            </a:extLst>
          </p:cNvPr>
          <p:cNvSpPr>
            <a:spLocks noGrp="1"/>
          </p:cNvSpPr>
          <p:nvPr>
            <p:ph type="dt" sz="half" idx="10"/>
          </p:nvPr>
        </p:nvSpPr>
        <p:spPr/>
        <p:txBody>
          <a:bodyPr/>
          <a:lstStyle/>
          <a:p>
            <a:fld id="{0E36DDE6-3C42-4562-A55A-786B249F3B72}" type="datetime1">
              <a:rPr lang="en-US" altLang="zh-CN" smtClean="0"/>
              <a:t>9/22/2021</a:t>
            </a:fld>
            <a:endParaRPr lang="en-US"/>
          </a:p>
        </p:txBody>
      </p:sp>
      <p:sp>
        <p:nvSpPr>
          <p:cNvPr id="3" name="页脚占位符 2">
            <a:extLst>
              <a:ext uri="{FF2B5EF4-FFF2-40B4-BE49-F238E27FC236}">
                <a16:creationId xmlns:a16="http://schemas.microsoft.com/office/drawing/2014/main" id="{1BDC763A-7372-4A57-986A-8C2B570B3F62}"/>
              </a:ext>
            </a:extLst>
          </p:cNvPr>
          <p:cNvSpPr>
            <a:spLocks noGrp="1"/>
          </p:cNvSpPr>
          <p:nvPr>
            <p:ph type="ftr" sz="quarter" idx="11"/>
          </p:nvPr>
        </p:nvSpPr>
        <p:spPr/>
        <p:txBody>
          <a:bodyPr/>
          <a:lstStyle/>
          <a:p>
            <a:r>
              <a:rPr lang="en-US"/>
              <a:t>A 2D Numerical Modeling for Urban Flood with Adaptive Mesh Refinement</a:t>
            </a:r>
          </a:p>
        </p:txBody>
      </p:sp>
      <p:sp>
        <p:nvSpPr>
          <p:cNvPr id="4" name="灯片编号占位符 3">
            <a:extLst>
              <a:ext uri="{FF2B5EF4-FFF2-40B4-BE49-F238E27FC236}">
                <a16:creationId xmlns:a16="http://schemas.microsoft.com/office/drawing/2014/main" id="{9EE5AF46-18EA-4CDD-A1FD-619E244A7986}"/>
              </a:ext>
            </a:extLst>
          </p:cNvPr>
          <p:cNvSpPr>
            <a:spLocks noGrp="1"/>
          </p:cNvSpPr>
          <p:nvPr>
            <p:ph type="sldNum" sz="quarter" idx="12"/>
          </p:nvPr>
        </p:nvSpPr>
        <p:spPr/>
        <p:txBody>
          <a:bodyPr/>
          <a:lstStyle/>
          <a:p>
            <a:fld id="{7B915F63-7D3C-461C-9716-6EC9B5159FED}" type="slidenum">
              <a:rPr lang="en-US" smtClean="0"/>
              <a:t>25</a:t>
            </a:fld>
            <a:endParaRPr lang="en-US"/>
          </a:p>
        </p:txBody>
      </p:sp>
      <p:graphicFrame>
        <p:nvGraphicFramePr>
          <p:cNvPr id="6" name="图表 5">
            <a:extLst>
              <a:ext uri="{FF2B5EF4-FFF2-40B4-BE49-F238E27FC236}">
                <a16:creationId xmlns:a16="http://schemas.microsoft.com/office/drawing/2014/main" id="{08C744F2-0400-4996-BFEE-E00C3CBD4542}"/>
              </a:ext>
            </a:extLst>
          </p:cNvPr>
          <p:cNvGraphicFramePr>
            <a:graphicFrameLocks/>
          </p:cNvGraphicFramePr>
          <p:nvPr>
            <p:extLst>
              <p:ext uri="{D42A27DB-BD31-4B8C-83A1-F6EECF244321}">
                <p14:modId xmlns:p14="http://schemas.microsoft.com/office/powerpoint/2010/main" val="3269778507"/>
              </p:ext>
            </p:extLst>
          </p:nvPr>
        </p:nvGraphicFramePr>
        <p:xfrm>
          <a:off x="838200" y="618332"/>
          <a:ext cx="5257800" cy="2991643"/>
        </p:xfrm>
        <a:graphic>
          <a:graphicData uri="http://schemas.openxmlformats.org/drawingml/2006/chart">
            <c:chart xmlns:c="http://schemas.openxmlformats.org/drawingml/2006/chart" xmlns:r="http://schemas.openxmlformats.org/officeDocument/2006/relationships" r:id="rId6"/>
          </a:graphicData>
        </a:graphic>
      </p:graphicFrame>
      <p:pic>
        <p:nvPicPr>
          <p:cNvPr id="7" name="Multipleinflowamr">
            <a:hlinkClick r:id="" action="ppaction://media"/>
            <a:extLst>
              <a:ext uri="{FF2B5EF4-FFF2-40B4-BE49-F238E27FC236}">
                <a16:creationId xmlns:a16="http://schemas.microsoft.com/office/drawing/2014/main" id="{DCF031B8-ABE1-4ADB-9990-FEF34D5651D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62814" y="93662"/>
            <a:ext cx="4786138" cy="3344863"/>
          </a:xfrm>
          <a:prstGeom prst="rect">
            <a:avLst/>
          </a:prstGeom>
        </p:spPr>
      </p:pic>
      <p:pic>
        <p:nvPicPr>
          <p:cNvPr id="8" name="multi-fine">
            <a:hlinkClick r:id="" action="ppaction://media"/>
            <a:extLst>
              <a:ext uri="{FF2B5EF4-FFF2-40B4-BE49-F238E27FC236}">
                <a16:creationId xmlns:a16="http://schemas.microsoft.com/office/drawing/2014/main" id="{56EEC3FC-32CE-4FF1-A8E0-5E31B7F25BA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62814" y="3419475"/>
            <a:ext cx="4786138" cy="3344863"/>
          </a:xfrm>
          <a:prstGeom prst="rect">
            <a:avLst/>
          </a:prstGeom>
        </p:spPr>
      </p:pic>
      <p:graphicFrame>
        <p:nvGraphicFramePr>
          <p:cNvPr id="9" name="表格 9">
            <a:extLst>
              <a:ext uri="{FF2B5EF4-FFF2-40B4-BE49-F238E27FC236}">
                <a16:creationId xmlns:a16="http://schemas.microsoft.com/office/drawing/2014/main" id="{095BC046-15B9-4189-A3B1-1D93E260498F}"/>
              </a:ext>
            </a:extLst>
          </p:cNvPr>
          <p:cNvGraphicFramePr>
            <a:graphicFrameLocks noGrp="1"/>
          </p:cNvGraphicFramePr>
          <p:nvPr>
            <p:extLst>
              <p:ext uri="{D42A27DB-BD31-4B8C-83A1-F6EECF244321}">
                <p14:modId xmlns:p14="http://schemas.microsoft.com/office/powerpoint/2010/main" val="818486941"/>
              </p:ext>
            </p:extLst>
          </p:nvPr>
        </p:nvGraphicFramePr>
        <p:xfrm>
          <a:off x="1149350" y="3598898"/>
          <a:ext cx="5175250" cy="2757452"/>
        </p:xfrm>
        <a:graphic>
          <a:graphicData uri="http://schemas.openxmlformats.org/drawingml/2006/table">
            <a:tbl>
              <a:tblPr firstRow="1" bandRow="1">
                <a:tableStyleId>{5C22544A-7EE6-4342-B048-85BDC9FD1C3A}</a:tableStyleId>
              </a:tblPr>
              <a:tblGrid>
                <a:gridCol w="2587625">
                  <a:extLst>
                    <a:ext uri="{9D8B030D-6E8A-4147-A177-3AD203B41FA5}">
                      <a16:colId xmlns:a16="http://schemas.microsoft.com/office/drawing/2014/main" val="2655709866"/>
                    </a:ext>
                  </a:extLst>
                </a:gridCol>
                <a:gridCol w="2587625">
                  <a:extLst>
                    <a:ext uri="{9D8B030D-6E8A-4147-A177-3AD203B41FA5}">
                      <a16:colId xmlns:a16="http://schemas.microsoft.com/office/drawing/2014/main" val="2931031225"/>
                    </a:ext>
                  </a:extLst>
                </a:gridCol>
              </a:tblGrid>
              <a:tr h="906286">
                <a:tc>
                  <a:txBody>
                    <a:bodyPr/>
                    <a:lstStyle/>
                    <a:p>
                      <a:r>
                        <a:rPr lang="en-US" altLang="zh-CN" sz="2800">
                          <a:latin typeface="Times New Roman" panose="02020603050405020304" pitchFamily="18" charset="0"/>
                          <a:cs typeface="Times New Roman" panose="02020603050405020304" pitchFamily="18" charset="0"/>
                        </a:rPr>
                        <a:t>Method</a:t>
                      </a:r>
                      <a:endParaRPr lang="zh-CN" altLang="en-US" sz="2800">
                        <a:latin typeface="Times New Roman" panose="02020603050405020304" pitchFamily="18" charset="0"/>
                        <a:cs typeface="Times New Roman" panose="02020603050405020304" pitchFamily="18" charset="0"/>
                      </a:endParaRPr>
                    </a:p>
                  </a:txBody>
                  <a:tcPr/>
                </a:tc>
                <a:tc>
                  <a:txBody>
                    <a:bodyPr/>
                    <a:lstStyle/>
                    <a:p>
                      <a:r>
                        <a:rPr lang="en-US" altLang="zh-CN" sz="2800">
                          <a:latin typeface="Times New Roman" panose="02020603050405020304" pitchFamily="18" charset="0"/>
                          <a:cs typeface="Times New Roman" panose="02020603050405020304" pitchFamily="18" charset="0"/>
                        </a:rPr>
                        <a:t>Computational Time</a:t>
                      </a:r>
                      <a:endParaRPr lang="zh-CN" alt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20993564"/>
                  </a:ext>
                </a:extLst>
              </a:tr>
              <a:tr h="906286">
                <a:tc>
                  <a:txBody>
                    <a:bodyPr/>
                    <a:lstStyle/>
                    <a:p>
                      <a:r>
                        <a:rPr lang="en-US" altLang="zh-CN" sz="2800">
                          <a:latin typeface="Times New Roman" panose="02020603050405020304" pitchFamily="18" charset="0"/>
                          <a:cs typeface="Times New Roman" panose="02020603050405020304" pitchFamily="18" charset="0"/>
                        </a:rPr>
                        <a:t>AMR</a:t>
                      </a:r>
                      <a:endParaRPr lang="zh-CN" altLang="en-US" sz="2800">
                        <a:latin typeface="Times New Roman" panose="02020603050405020304" pitchFamily="18" charset="0"/>
                        <a:cs typeface="Times New Roman" panose="02020603050405020304" pitchFamily="18" charset="0"/>
                      </a:endParaRPr>
                    </a:p>
                  </a:txBody>
                  <a:tcPr/>
                </a:tc>
                <a:tc>
                  <a:txBody>
                    <a:bodyPr/>
                    <a:lstStyle/>
                    <a:p>
                      <a:r>
                        <a:rPr lang="en-US" altLang="zh-CN" sz="2800">
                          <a:latin typeface="Times New Roman" panose="02020603050405020304" pitchFamily="18" charset="0"/>
                          <a:cs typeface="Times New Roman" panose="02020603050405020304" pitchFamily="18" charset="0"/>
                        </a:rPr>
                        <a:t>2h25min</a:t>
                      </a:r>
                      <a:endParaRPr lang="zh-CN" altLang="en-US" sz="2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752616"/>
                  </a:ext>
                </a:extLst>
              </a:tr>
              <a:tr h="906286">
                <a:tc>
                  <a:txBody>
                    <a:bodyPr/>
                    <a:lstStyle/>
                    <a:p>
                      <a:r>
                        <a:rPr lang="en-US" altLang="zh-CN" sz="2800">
                          <a:latin typeface="Times New Roman" panose="02020603050405020304" pitchFamily="18" charset="0"/>
                          <a:cs typeface="Times New Roman" panose="02020603050405020304" pitchFamily="18" charset="0"/>
                        </a:rPr>
                        <a:t>Fine </a:t>
                      </a:r>
                      <a:endParaRPr lang="zh-CN" altLang="en-US" sz="280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10h43min</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7440965"/>
                  </a:ext>
                </a:extLst>
              </a:tr>
            </a:tbl>
          </a:graphicData>
        </a:graphic>
      </p:graphicFrame>
    </p:spTree>
    <p:extLst>
      <p:ext uri="{BB962C8B-B14F-4D97-AF65-F5344CB8AC3E}">
        <p14:creationId xmlns:p14="http://schemas.microsoft.com/office/powerpoint/2010/main" val="160476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42950"/>
          </a:xfrm>
        </p:spPr>
        <p:txBody>
          <a:bodyPr/>
          <a:lstStyle/>
          <a:p>
            <a:r>
              <a:rPr lang="en-US">
                <a:solidFill>
                  <a:srgbClr val="C00000"/>
                </a:solidFill>
                <a:latin typeface="Times New Roman" panose="02020603050405020304" pitchFamily="18" charset="0"/>
                <a:cs typeface="Times New Roman" panose="02020603050405020304" pitchFamily="18" charset="0"/>
              </a:rPr>
              <a:t>Conclusions</a:t>
            </a:r>
          </a:p>
        </p:txBody>
      </p:sp>
      <p:sp>
        <p:nvSpPr>
          <p:cNvPr id="3" name="Content Placeholder 2"/>
          <p:cNvSpPr>
            <a:spLocks noGrp="1"/>
          </p:cNvSpPr>
          <p:nvPr>
            <p:ph idx="1"/>
          </p:nvPr>
        </p:nvSpPr>
        <p:spPr>
          <a:xfrm>
            <a:off x="838200" y="371476"/>
            <a:ext cx="10515600" cy="5514975"/>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cs typeface="Times New Roman" panose="02020603050405020304" pitchFamily="18" charset="0"/>
              </a:rPr>
              <a:t>To solve the shallow water equations, the fractional step was used. For the </a:t>
            </a:r>
            <a:r>
              <a:rPr lang="en-US" sz="2400" dirty="0" err="1">
                <a:cs typeface="Times New Roman" panose="02020603050405020304" pitchFamily="18" charset="0"/>
              </a:rPr>
              <a:t>Nonadvection</a:t>
            </a:r>
            <a:r>
              <a:rPr lang="en-US" sz="2400" dirty="0">
                <a:cs typeface="Times New Roman" panose="02020603050405020304" pitchFamily="18" charset="0"/>
              </a:rPr>
              <a:t> term, the implicit method is used for numerical stability and accuracy for unsteady fluid flows. For the advection term, the CIP method was used to prevent the numerical diffusion and keep it accuracy in grid cell. </a:t>
            </a:r>
          </a:p>
          <a:p>
            <a:pPr marL="457200" indent="-457200" algn="just">
              <a:buFont typeface="+mj-lt"/>
              <a:buAutoNum type="arabicPeriod"/>
            </a:pPr>
            <a:r>
              <a:rPr lang="en-US" sz="2400" dirty="0">
                <a:cs typeface="Times New Roman" panose="02020603050405020304" pitchFamily="18" charset="0"/>
              </a:rPr>
              <a:t>For the </a:t>
            </a:r>
            <a:r>
              <a:rPr lang="en-US" sz="2400" b="1" dirty="0">
                <a:cs typeface="Times New Roman" panose="02020603050405020304" pitchFamily="18" charset="0"/>
              </a:rPr>
              <a:t>uniform discharge</a:t>
            </a:r>
            <a:r>
              <a:rPr lang="en-US" sz="2400" dirty="0">
                <a:cs typeface="Times New Roman" panose="02020603050405020304" pitchFamily="18" charset="0"/>
              </a:rPr>
              <a:t>, </a:t>
            </a:r>
            <a:r>
              <a:rPr lang="en-US" altLang="zh-CN" sz="2400" dirty="0">
                <a:cs typeface="Times New Roman" panose="02020603050405020304" pitchFamily="18" charset="0"/>
              </a:rPr>
              <a:t>AMR can save </a:t>
            </a:r>
            <a:r>
              <a:rPr lang="en-US" altLang="zh-CN" sz="2400" b="1" dirty="0">
                <a:cs typeface="Times New Roman" panose="02020603050405020304" pitchFamily="18" charset="0"/>
              </a:rPr>
              <a:t>66.0%-68.2% </a:t>
            </a:r>
            <a:r>
              <a:rPr lang="en-US" altLang="zh-CN" sz="2400" dirty="0">
                <a:cs typeface="Times New Roman" panose="02020603050405020304" pitchFamily="18" charset="0"/>
              </a:rPr>
              <a:t>computational time without significant loss of computational accuracy. The accuracy and efficiency differ compared with Fine grid case, depending on the </a:t>
            </a:r>
            <a:r>
              <a:rPr lang="en-US" altLang="zh-CN" sz="2400" b="1" dirty="0">
                <a:cs typeface="Times New Roman" panose="02020603050405020304" pitchFamily="18" charset="0"/>
              </a:rPr>
              <a:t>refinement criteria, refinement levels, </a:t>
            </a:r>
            <a:r>
              <a:rPr lang="en-US" altLang="zh-CN" sz="2400" dirty="0">
                <a:cs typeface="Times New Roman" panose="02020603050405020304" pitchFamily="18" charset="0"/>
              </a:rPr>
              <a:t>and the </a:t>
            </a:r>
            <a:r>
              <a:rPr lang="en-US" altLang="zh-CN" sz="2400" b="1" dirty="0">
                <a:cs typeface="Times New Roman" panose="02020603050405020304" pitchFamily="18" charset="0"/>
              </a:rPr>
              <a:t>threshold values</a:t>
            </a:r>
            <a:r>
              <a:rPr lang="en-US" altLang="zh-CN" sz="2400" dirty="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best refinement criteria is </a:t>
            </a:r>
            <a:r>
              <a:rPr lang="en-US" sz="2400" b="1" dirty="0">
                <a:latin typeface="Times New Roman" panose="02020603050405020304" pitchFamily="18" charset="0"/>
                <a:cs typeface="Times New Roman" panose="02020603050405020304" pitchFamily="18" charset="0"/>
              </a:rPr>
              <a:t>water surface slope </a:t>
            </a:r>
            <a:r>
              <a:rPr lang="en-US" sz="2400" dirty="0">
                <a:cs typeface="Times New Roman" panose="02020603050405020304" pitchFamily="18" charset="0"/>
              </a:rPr>
              <a:t>in this case. </a:t>
            </a: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In the </a:t>
            </a:r>
            <a:r>
              <a:rPr lang="en-US" sz="2400" b="1" dirty="0" err="1">
                <a:latin typeface="Times New Roman" panose="02020603050405020304" pitchFamily="18" charset="0"/>
                <a:cs typeface="Times New Roman" panose="02020603050405020304" pitchFamily="18" charset="0"/>
              </a:rPr>
              <a:t>nonuniform</a:t>
            </a:r>
            <a:r>
              <a:rPr lang="en-US" sz="2400" b="1" dirty="0">
                <a:latin typeface="Times New Roman" panose="02020603050405020304" pitchFamily="18" charset="0"/>
                <a:cs typeface="Times New Roman" panose="02020603050405020304" pitchFamily="18" charset="0"/>
              </a:rPr>
              <a:t> discharge case</a:t>
            </a:r>
            <a:r>
              <a:rPr lang="en-US" sz="2400" dirty="0">
                <a:latin typeface="Times New Roman" panose="02020603050405020304" pitchFamily="18" charset="0"/>
                <a:cs typeface="Times New Roman" panose="02020603050405020304" pitchFamily="18" charset="0"/>
              </a:rPr>
              <a:t>, the water surface slope still can capture the flow characteristics well and saved </a:t>
            </a:r>
            <a:r>
              <a:rPr lang="en-US" sz="2400" b="1" dirty="0">
                <a:latin typeface="Times New Roman" panose="02020603050405020304" pitchFamily="18" charset="0"/>
                <a:cs typeface="Times New Roman" panose="02020603050405020304" pitchFamily="18" charset="0"/>
              </a:rPr>
              <a:t>43%</a:t>
            </a:r>
            <a:r>
              <a:rPr lang="en-US" sz="2400" dirty="0">
                <a:latin typeface="Times New Roman" panose="02020603050405020304" pitchFamily="18" charset="0"/>
                <a:cs typeface="Times New Roman" panose="02020603050405020304" pitchFamily="18" charset="0"/>
              </a:rPr>
              <a:t> time.</a:t>
            </a:r>
          </a:p>
          <a:p>
            <a:pPr marL="457200" indent="-457200" algn="just">
              <a:buFont typeface="+mj-lt"/>
              <a:buAutoNum type="arabicPeriod"/>
            </a:pPr>
            <a:r>
              <a:rPr lang="en-US" sz="2400" dirty="0">
                <a:cs typeface="Times New Roman" panose="02020603050405020304" pitchFamily="18" charset="0"/>
              </a:rPr>
              <a:t>In the </a:t>
            </a:r>
            <a:r>
              <a:rPr lang="en-US" sz="2400" b="1" dirty="0">
                <a:cs typeface="Times New Roman" panose="02020603050405020304" pitchFamily="18" charset="0"/>
              </a:rPr>
              <a:t>multiple inflow case</a:t>
            </a:r>
            <a:r>
              <a:rPr lang="en-US" sz="2400" dirty="0">
                <a:cs typeface="Times New Roman" panose="02020603050405020304" pitchFamily="18" charset="0"/>
              </a:rPr>
              <a:t>, the model with AMR saves </a:t>
            </a:r>
            <a:r>
              <a:rPr lang="en-US" sz="2400" b="1" dirty="0">
                <a:cs typeface="Times New Roman" panose="02020603050405020304" pitchFamily="18" charset="0"/>
              </a:rPr>
              <a:t>77.4%</a:t>
            </a:r>
            <a:r>
              <a:rPr lang="en-US" sz="2400" dirty="0">
                <a:cs typeface="Times New Roman" panose="02020603050405020304" pitchFamily="18" charset="0"/>
              </a:rPr>
              <a:t> time without loss of accuracy compared with fine grid case</a:t>
            </a:r>
          </a:p>
          <a:p>
            <a:endParaRPr lang="en-US" dirty="0">
              <a:latin typeface="Times New Roman" panose="02020603050405020304" pitchFamily="18" charset="0"/>
              <a:cs typeface="Times New Roman" panose="02020603050405020304" pitchFamily="18" charset="0"/>
            </a:endParaRPr>
          </a:p>
        </p:txBody>
      </p:sp>
      <p:sp>
        <p:nvSpPr>
          <p:cNvPr id="7" name="日期占位符 6">
            <a:extLst>
              <a:ext uri="{FF2B5EF4-FFF2-40B4-BE49-F238E27FC236}">
                <a16:creationId xmlns:a16="http://schemas.microsoft.com/office/drawing/2014/main" id="{5B78E790-52CB-4318-A828-252FC2C0054D}"/>
              </a:ext>
            </a:extLst>
          </p:cNvPr>
          <p:cNvSpPr>
            <a:spLocks noGrp="1"/>
          </p:cNvSpPr>
          <p:nvPr>
            <p:ph type="dt" sz="half" idx="10"/>
          </p:nvPr>
        </p:nvSpPr>
        <p:spPr>
          <a:xfrm>
            <a:off x="838200" y="6356349"/>
            <a:ext cx="2743200" cy="365125"/>
          </a:xfrm>
        </p:spPr>
        <p:txBody>
          <a:bodyPr/>
          <a:lstStyle/>
          <a:p>
            <a:fld id="{9E79C0B4-3D07-4EFD-836C-DB9C441DB094}" type="datetime1">
              <a:rPr lang="en-US" altLang="zh-CN" smtClean="0"/>
              <a:t>9/22/2021</a:t>
            </a:fld>
            <a:endParaRPr lang="en-US"/>
          </a:p>
        </p:txBody>
      </p:sp>
      <p:sp>
        <p:nvSpPr>
          <p:cNvPr id="8" name="灯片编号占位符 7">
            <a:extLst>
              <a:ext uri="{FF2B5EF4-FFF2-40B4-BE49-F238E27FC236}">
                <a16:creationId xmlns:a16="http://schemas.microsoft.com/office/drawing/2014/main" id="{12479207-1487-49E0-8313-7D62F4BB0941}"/>
              </a:ext>
            </a:extLst>
          </p:cNvPr>
          <p:cNvSpPr>
            <a:spLocks noGrp="1"/>
          </p:cNvSpPr>
          <p:nvPr>
            <p:ph type="sldNum" sz="quarter" idx="12"/>
          </p:nvPr>
        </p:nvSpPr>
        <p:spPr/>
        <p:txBody>
          <a:bodyPr/>
          <a:lstStyle/>
          <a:p>
            <a:fld id="{7B915F63-7D3C-461C-9716-6EC9B5159FED}" type="slidenum">
              <a:rPr lang="en-US" smtClean="0"/>
              <a:t>26</a:t>
            </a:fld>
            <a:endParaRPr lang="en-US"/>
          </a:p>
        </p:txBody>
      </p:sp>
      <p:sp>
        <p:nvSpPr>
          <p:cNvPr id="4" name="页脚占位符 3">
            <a:extLst>
              <a:ext uri="{FF2B5EF4-FFF2-40B4-BE49-F238E27FC236}">
                <a16:creationId xmlns:a16="http://schemas.microsoft.com/office/drawing/2014/main" id="{E3C7F44A-462B-4F4A-8CD6-33970DCE9092}"/>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07964-E445-4E34-9D98-F15DC8CD34C2}"/>
              </a:ext>
            </a:extLst>
          </p:cNvPr>
          <p:cNvSpPr>
            <a:spLocks noGrp="1"/>
          </p:cNvSpPr>
          <p:nvPr>
            <p:ph type="title"/>
          </p:nvPr>
        </p:nvSpPr>
        <p:spPr>
          <a:xfrm>
            <a:off x="838200" y="365125"/>
            <a:ext cx="10515600" cy="1025525"/>
          </a:xfrm>
        </p:spPr>
        <p:txBody>
          <a:bodyPr/>
          <a:lstStyle/>
          <a:p>
            <a:r>
              <a:rPr lang="en-US" altLang="zh-CN" dirty="0">
                <a:solidFill>
                  <a:srgbClr val="C00000"/>
                </a:solidFill>
                <a:latin typeface="Times New Roman" panose="02020603050405020304" pitchFamily="18" charset="0"/>
                <a:cs typeface="Times New Roman" panose="02020603050405020304" pitchFamily="18" charset="0"/>
              </a:rPr>
              <a:t>Reference</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3B5DBF8-30E3-45E6-BB04-738A96C5B9E1}"/>
              </a:ext>
            </a:extLst>
          </p:cNvPr>
          <p:cNvSpPr>
            <a:spLocks noGrp="1"/>
          </p:cNvSpPr>
          <p:nvPr>
            <p:ph idx="1"/>
          </p:nvPr>
        </p:nvSpPr>
        <p:spPr>
          <a:xfrm>
            <a:off x="838200" y="1228725"/>
            <a:ext cx="10515600" cy="4948238"/>
          </a:xfrm>
        </p:spPr>
        <p:txBody>
          <a:bodyPr>
            <a:normAutofit fontScale="32500" lnSpcReduction="20000"/>
          </a:bodyPr>
          <a:lstStyle/>
          <a:p>
            <a:r>
              <a:rPr lang="en-US" altLang="zh-CN" dirty="0" err="1"/>
              <a:t>Berger,M.J</a:t>
            </a:r>
            <a:r>
              <a:rPr lang="en-US" altLang="zh-CN" dirty="0"/>
              <a:t>., </a:t>
            </a:r>
            <a:r>
              <a:rPr lang="en-US" altLang="zh-CN" dirty="0" err="1"/>
              <a:t>Colella</a:t>
            </a:r>
            <a:r>
              <a:rPr lang="en-US" altLang="zh-CN" dirty="0"/>
              <a:t>, P. (1989). Local adaptive mesh refinement for shock hydrodynamics. J. </a:t>
            </a:r>
            <a:r>
              <a:rPr lang="en-US" altLang="zh-CN" dirty="0" err="1"/>
              <a:t>Comput</a:t>
            </a:r>
            <a:r>
              <a:rPr lang="en-US" altLang="zh-CN" dirty="0"/>
              <a:t>. Phys. 82,64–84. doi:10.1016/0021-9991(89)90035-1</a:t>
            </a:r>
            <a:endParaRPr lang="zh-CN" altLang="zh-CN" dirty="0"/>
          </a:p>
          <a:p>
            <a:r>
              <a:rPr lang="en-US" altLang="zh-CN" dirty="0"/>
              <a:t> </a:t>
            </a:r>
            <a:r>
              <a:rPr lang="en-US" altLang="zh-CN" dirty="0" err="1"/>
              <a:t>Berger,M.J</a:t>
            </a:r>
            <a:r>
              <a:rPr lang="en-US" altLang="zh-CN" dirty="0"/>
              <a:t>., </a:t>
            </a:r>
            <a:r>
              <a:rPr lang="en-US" altLang="zh-CN" dirty="0" err="1"/>
              <a:t>Oliger</a:t>
            </a:r>
            <a:r>
              <a:rPr lang="en-US" altLang="zh-CN" dirty="0"/>
              <a:t>, J. (1984). Adaptive mesh refinement for hyperbolic partial differential equations. </a:t>
            </a:r>
            <a:r>
              <a:rPr lang="en-US" altLang="zh-CN" i="1" dirty="0"/>
              <a:t>J. </a:t>
            </a:r>
            <a:r>
              <a:rPr lang="en-US" altLang="zh-CN" i="1" dirty="0" err="1"/>
              <a:t>Comput</a:t>
            </a:r>
            <a:r>
              <a:rPr lang="en-US" altLang="zh-CN" i="1" dirty="0"/>
              <a:t>. Phys.</a:t>
            </a:r>
            <a:r>
              <a:rPr lang="en-US" altLang="zh-CN" dirty="0"/>
              <a:t> 53(3), 484–512. doi:10.1016/0021-9991(84)90073-1415– 427</a:t>
            </a:r>
            <a:r>
              <a:rPr lang="en-US" altLang="zh-CN" dirty="0" smtClean="0"/>
              <a:t>.</a:t>
            </a:r>
          </a:p>
          <a:p>
            <a:r>
              <a:rPr lang="en-US" dirty="0" err="1"/>
              <a:t>Echeverribar</a:t>
            </a:r>
            <a:r>
              <a:rPr lang="en-US" dirty="0"/>
              <a:t>, I., Morales-Hernández, M., </a:t>
            </a:r>
            <a:r>
              <a:rPr lang="en-US" dirty="0" err="1"/>
              <a:t>Brufau</a:t>
            </a:r>
            <a:r>
              <a:rPr lang="en-US" dirty="0"/>
              <a:t>, P., &amp; </a:t>
            </a:r>
            <a:r>
              <a:rPr lang="en-US" dirty="0" err="1"/>
              <a:t>García</a:t>
            </a:r>
            <a:r>
              <a:rPr lang="en-US" dirty="0"/>
              <a:t>-Navarro, P. (2019). 2D numerical simulation of unsteady flows for large scale floods prediction in real time. </a:t>
            </a:r>
            <a:r>
              <a:rPr lang="en-US" i="1" dirty="0"/>
              <a:t>Advances in Water Resources</a:t>
            </a:r>
            <a:r>
              <a:rPr lang="en-US" dirty="0"/>
              <a:t>, </a:t>
            </a:r>
            <a:r>
              <a:rPr lang="en-US" i="1" dirty="0"/>
              <a:t>134</a:t>
            </a:r>
            <a:r>
              <a:rPr lang="en-US" dirty="0"/>
              <a:t>, 103444</a:t>
            </a:r>
            <a:r>
              <a:rPr lang="en-US" dirty="0" smtClean="0"/>
              <a:t>.</a:t>
            </a:r>
            <a:endParaRPr lang="zh-CN" altLang="zh-CN" dirty="0"/>
          </a:p>
          <a:p>
            <a:r>
              <a:rPr lang="en-US" altLang="zh-CN" dirty="0"/>
              <a:t>Liu, Y., and Pender, G. (2010). A new rapid flood inundation model. In proceedings of the first IAHR European Congress,4-6.</a:t>
            </a:r>
            <a:endParaRPr lang="zh-CN" altLang="zh-CN" dirty="0"/>
          </a:p>
          <a:p>
            <a:r>
              <a:rPr lang="en-US" altLang="zh-CN" dirty="0"/>
              <a:t>Bates, P. D., </a:t>
            </a:r>
            <a:r>
              <a:rPr lang="en-US" altLang="zh-CN" dirty="0" err="1"/>
              <a:t>Horritt</a:t>
            </a:r>
            <a:r>
              <a:rPr lang="en-US" altLang="zh-CN" dirty="0"/>
              <a:t>, M. S., and </a:t>
            </a:r>
            <a:r>
              <a:rPr lang="en-US" altLang="zh-CN" dirty="0" err="1"/>
              <a:t>Fewtrell</a:t>
            </a:r>
            <a:r>
              <a:rPr lang="en-US" altLang="zh-CN" dirty="0"/>
              <a:t>, T. J. (2010). A simple inertial formulation of the shallow water equations for efficient two-dimensional flood inundation modelling. </a:t>
            </a:r>
            <a:r>
              <a:rPr lang="en-US" altLang="zh-CN" i="1" dirty="0"/>
              <a:t>Journal of Hydrology</a:t>
            </a:r>
            <a:r>
              <a:rPr lang="en-US" altLang="zh-CN" dirty="0"/>
              <a:t>, 387(1-2), 33-45.</a:t>
            </a:r>
            <a:endParaRPr lang="zh-CN" altLang="zh-CN" dirty="0"/>
          </a:p>
          <a:p>
            <a:r>
              <a:rPr lang="en-US" altLang="zh-CN" dirty="0" err="1"/>
              <a:t>Hankin</a:t>
            </a:r>
            <a:r>
              <a:rPr lang="en-US" altLang="zh-CN" dirty="0"/>
              <a:t>, B., Waller, S., </a:t>
            </a:r>
            <a:r>
              <a:rPr lang="en-US" altLang="zh-CN" dirty="0" err="1"/>
              <a:t>Astle</a:t>
            </a:r>
            <a:r>
              <a:rPr lang="en-US" altLang="zh-CN" dirty="0"/>
              <a:t>, G., and </a:t>
            </a:r>
            <a:r>
              <a:rPr lang="en-US" altLang="zh-CN" dirty="0" err="1"/>
              <a:t>Kellagher</a:t>
            </a:r>
            <a:r>
              <a:rPr lang="en-US" altLang="zh-CN" dirty="0"/>
              <a:t>, R. (2008). Mapping space for water: screening for urban flash flooding. </a:t>
            </a:r>
            <a:r>
              <a:rPr lang="en-US" altLang="zh-CN" i="1" dirty="0"/>
              <a:t>Journal of Flood Risk Management</a:t>
            </a:r>
            <a:r>
              <a:rPr lang="en-US" altLang="zh-CN" dirty="0"/>
              <a:t>, 1(1), 13-22.</a:t>
            </a:r>
            <a:endParaRPr lang="zh-CN" altLang="zh-CN" dirty="0"/>
          </a:p>
          <a:p>
            <a:r>
              <a:rPr lang="en-US" altLang="zh-CN" dirty="0"/>
              <a:t>Jang, C.L. and Shimizu, Y. (2005). Numerical simulation of relatively wide, shallow channels with erodible banks. </a:t>
            </a:r>
            <a:r>
              <a:rPr lang="en-US" altLang="zh-CN" i="1" dirty="0"/>
              <a:t>Journal of Hydraulic Engineering</a:t>
            </a:r>
            <a:r>
              <a:rPr lang="en-US" altLang="zh-CN" dirty="0"/>
              <a:t>, 131(7), 565-575.</a:t>
            </a:r>
            <a:endParaRPr lang="zh-CN" altLang="zh-CN" dirty="0"/>
          </a:p>
          <a:p>
            <a:r>
              <a:rPr lang="en-US" altLang="zh-CN" dirty="0"/>
              <a:t>Neal, J. C., </a:t>
            </a:r>
            <a:r>
              <a:rPr lang="en-US" altLang="zh-CN" dirty="0" err="1"/>
              <a:t>Fewtrell</a:t>
            </a:r>
            <a:r>
              <a:rPr lang="en-US" altLang="zh-CN" dirty="0"/>
              <a:t>, T. J., Bates, P. D., and Wright, N. G. (2010). A comparison of three parallelization methods for 2D flood inundation models. </a:t>
            </a:r>
            <a:r>
              <a:rPr lang="en-US" altLang="zh-CN" i="1" dirty="0"/>
              <a:t>Environmental Modelling &amp; Software</a:t>
            </a:r>
            <a:r>
              <a:rPr lang="en-US" altLang="zh-CN" dirty="0"/>
              <a:t>, 25(4), 398-411.</a:t>
            </a:r>
            <a:endParaRPr lang="zh-CN" altLang="zh-CN" dirty="0"/>
          </a:p>
          <a:p>
            <a:r>
              <a:rPr lang="en-US" altLang="zh-CN" dirty="0" err="1"/>
              <a:t>Morikawa</a:t>
            </a:r>
            <a:r>
              <a:rPr lang="en-US" altLang="zh-CN" dirty="0"/>
              <a:t>, G.  (2019). Numerical analysis of flood with hyper grid model, dissertation for Master degree of Hokkaido University, Sapporo, Japan.</a:t>
            </a:r>
            <a:endParaRPr lang="zh-CN" altLang="zh-CN" dirty="0"/>
          </a:p>
          <a:p>
            <a:r>
              <a:rPr lang="en-US" altLang="zh-CN" dirty="0" err="1"/>
              <a:t>Morikawa</a:t>
            </a:r>
            <a:r>
              <a:rPr lang="en-US" altLang="zh-CN" dirty="0"/>
              <a:t>, G., and Kimura, I. (2018). Numerical analysis of flood with a double grid model. In E3S Web of Conferences (Vol. 40, p. 05042). EDP Sciences.</a:t>
            </a:r>
            <a:endParaRPr lang="zh-CN" altLang="zh-CN" dirty="0"/>
          </a:p>
          <a:p>
            <a:r>
              <a:rPr lang="en-US" altLang="zh-CN" dirty="0"/>
              <a:t>Huang, W., Cao, Z., Pender, G., Liu, Q., and Carling, P. (2015). Coupled flood and sediment transport modelling with adaptive mesh refinement. </a:t>
            </a:r>
            <a:r>
              <a:rPr lang="en-US" altLang="zh-CN" i="1" dirty="0"/>
              <a:t>Science China Technological Sciences</a:t>
            </a:r>
            <a:r>
              <a:rPr lang="en-US" altLang="zh-CN" dirty="0"/>
              <a:t>, 58(8), 1425-1438.</a:t>
            </a:r>
            <a:endParaRPr lang="zh-CN" altLang="zh-CN" dirty="0"/>
          </a:p>
          <a:p>
            <a:r>
              <a:rPr lang="en-US" altLang="zh-CN" dirty="0"/>
              <a:t>Ali, M. A., Kimura, I., and Shimizu, Y. (2016). Flood modelling using sub‐grid based finite volume approach &amp; constrained interpolation profile method. In Proceedings of the International Conference on Fluvial Hydraulics (River Flow 2016) (pp. 1891-1895). Iowa City, USA: CRC Press.</a:t>
            </a:r>
            <a:endParaRPr lang="zh-CN" altLang="zh-CN" dirty="0"/>
          </a:p>
          <a:p>
            <a:r>
              <a:rPr lang="en-US" altLang="zh-CN" dirty="0"/>
              <a:t>MacNeice, P., Olson, K.M., </a:t>
            </a:r>
            <a:r>
              <a:rPr lang="en-US" altLang="zh-CN" dirty="0" err="1"/>
              <a:t>Mobarry</a:t>
            </a:r>
            <a:r>
              <a:rPr lang="en-US" altLang="zh-CN" dirty="0"/>
              <a:t>, C., </a:t>
            </a:r>
            <a:r>
              <a:rPr lang="en-US" altLang="zh-CN" dirty="0" err="1"/>
              <a:t>Fainchtein</a:t>
            </a:r>
            <a:r>
              <a:rPr lang="en-US" altLang="zh-CN" dirty="0"/>
              <a:t>, R. and Packer, C. (2000). PARAMESH: A parallel </a:t>
            </a:r>
            <a:r>
              <a:rPr lang="en-US" altLang="zh-CN" dirty="0" err="1"/>
              <a:t>Adaptie</a:t>
            </a:r>
            <a:r>
              <a:rPr lang="en-US" altLang="zh-CN" dirty="0"/>
              <a:t> Mesh Refinement Community Toolkit. </a:t>
            </a:r>
            <a:r>
              <a:rPr lang="en-US" altLang="zh-CN" i="1" dirty="0"/>
              <a:t>Computer Physics Communications</a:t>
            </a:r>
            <a:r>
              <a:rPr lang="en-US" altLang="zh-CN" dirty="0"/>
              <a:t>, 126(3), 330-354.</a:t>
            </a:r>
            <a:endParaRPr lang="zh-CN" altLang="zh-CN" dirty="0"/>
          </a:p>
          <a:p>
            <a:r>
              <a:rPr lang="en-US" altLang="zh-CN" dirty="0"/>
              <a:t>Miura, S., Kawamura, I., Kimura, I., and Miura, A. (2011). Study on inundation flow analysis method in densely populated urban area on alluvial fan. Journal of Japan Society of Civil Engineers, Ser. B1 (Hydraulic Engineering), 67.</a:t>
            </a:r>
            <a:endParaRPr lang="zh-CN" altLang="zh-CN" dirty="0"/>
          </a:p>
          <a:p>
            <a:r>
              <a:rPr lang="en-US" altLang="zh-CN" dirty="0" err="1"/>
              <a:t>Cobby</a:t>
            </a:r>
            <a:r>
              <a:rPr lang="en-US" altLang="zh-CN" dirty="0"/>
              <a:t>, D. M., Mason, D. C., and Davenport, I. J. (2001). Image processing of airborne scanning laser altimetry data for improved river flood modelling. ISPRS Journal of Photogrammetry and Remote Sensing, 56(2), 121-138.</a:t>
            </a:r>
            <a:endParaRPr lang="zh-CN" altLang="zh-CN" dirty="0"/>
          </a:p>
          <a:p>
            <a:r>
              <a:rPr lang="en-US" altLang="zh-CN" dirty="0"/>
              <a:t>Wang, J. P., and Liang, Q. (2011). Testing a new adaptive grid based shallow flow model for different types of flood simulations. </a:t>
            </a:r>
            <a:r>
              <a:rPr lang="en-US" altLang="zh-CN" i="1" dirty="0"/>
              <a:t>Journal of Flood Risk Management</a:t>
            </a:r>
            <a:r>
              <a:rPr lang="en-US" altLang="zh-CN" dirty="0"/>
              <a:t>, 4(2), 96-103.</a:t>
            </a:r>
            <a:endParaRPr lang="zh-CN" altLang="zh-CN" dirty="0"/>
          </a:p>
          <a:p>
            <a:r>
              <a:rPr lang="en-US" altLang="zh-CN" dirty="0"/>
              <a:t>Chen, A. S., Evans, B., </a:t>
            </a:r>
            <a:r>
              <a:rPr lang="en-US" altLang="zh-CN" dirty="0" err="1"/>
              <a:t>Djordjević</a:t>
            </a:r>
            <a:r>
              <a:rPr lang="en-US" altLang="zh-CN" dirty="0"/>
              <a:t>, S., and </a:t>
            </a:r>
            <a:r>
              <a:rPr lang="en-US" altLang="zh-CN" dirty="0" err="1"/>
              <a:t>Savić</a:t>
            </a:r>
            <a:r>
              <a:rPr lang="en-US" altLang="zh-CN" dirty="0"/>
              <a:t>, D. A. (2012). Multi-layered coarse grid modelling in 2D urban flood simulations. </a:t>
            </a:r>
            <a:r>
              <a:rPr lang="en-US" altLang="zh-CN" i="1" dirty="0"/>
              <a:t>Journal of Hydrology,</a:t>
            </a:r>
            <a:r>
              <a:rPr lang="en-US" altLang="zh-CN" dirty="0"/>
              <a:t> 470, 1-11</a:t>
            </a:r>
            <a:r>
              <a:rPr lang="en-US" altLang="zh-CN" dirty="0" smtClean="0"/>
              <a:t>.</a:t>
            </a:r>
          </a:p>
          <a:p>
            <a:pPr marL="0" indent="0">
              <a:buNone/>
            </a:pPr>
            <a:endParaRPr lang="zh-CN" altLang="en-US" dirty="0"/>
          </a:p>
        </p:txBody>
      </p:sp>
      <p:sp>
        <p:nvSpPr>
          <p:cNvPr id="7" name="日期占位符 6">
            <a:extLst>
              <a:ext uri="{FF2B5EF4-FFF2-40B4-BE49-F238E27FC236}">
                <a16:creationId xmlns:a16="http://schemas.microsoft.com/office/drawing/2014/main" id="{459B1D6A-AC66-4B11-990B-BB1C19645674}"/>
              </a:ext>
            </a:extLst>
          </p:cNvPr>
          <p:cNvSpPr>
            <a:spLocks noGrp="1"/>
          </p:cNvSpPr>
          <p:nvPr>
            <p:ph type="dt" sz="half" idx="10"/>
          </p:nvPr>
        </p:nvSpPr>
        <p:spPr/>
        <p:txBody>
          <a:bodyPr/>
          <a:lstStyle/>
          <a:p>
            <a:fld id="{DD4B9F67-70AC-4252-8319-718B8D4C5AA3}" type="datetime1">
              <a:rPr lang="en-US" altLang="zh-CN" smtClean="0"/>
              <a:t>9/22/2021</a:t>
            </a:fld>
            <a:endParaRPr lang="en-US"/>
          </a:p>
        </p:txBody>
      </p:sp>
      <p:sp>
        <p:nvSpPr>
          <p:cNvPr id="8" name="灯片编号占位符 7">
            <a:extLst>
              <a:ext uri="{FF2B5EF4-FFF2-40B4-BE49-F238E27FC236}">
                <a16:creationId xmlns:a16="http://schemas.microsoft.com/office/drawing/2014/main" id="{760A0061-6556-45ED-A480-350B0C9101D8}"/>
              </a:ext>
            </a:extLst>
          </p:cNvPr>
          <p:cNvSpPr>
            <a:spLocks noGrp="1"/>
          </p:cNvSpPr>
          <p:nvPr>
            <p:ph type="sldNum" sz="quarter" idx="12"/>
          </p:nvPr>
        </p:nvSpPr>
        <p:spPr/>
        <p:txBody>
          <a:bodyPr/>
          <a:lstStyle/>
          <a:p>
            <a:fld id="{7B915F63-7D3C-461C-9716-6EC9B5159FED}" type="slidenum">
              <a:rPr lang="en-US" smtClean="0"/>
              <a:t>27</a:t>
            </a:fld>
            <a:endParaRPr lang="en-US"/>
          </a:p>
        </p:txBody>
      </p:sp>
      <p:sp>
        <p:nvSpPr>
          <p:cNvPr id="4" name="页脚占位符 3">
            <a:extLst>
              <a:ext uri="{FF2B5EF4-FFF2-40B4-BE49-F238E27FC236}">
                <a16:creationId xmlns:a16="http://schemas.microsoft.com/office/drawing/2014/main" id="{743D8EC6-56A8-4A17-9B19-1902DF7DFC93}"/>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38283714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50ECBE3-85D6-4567-AD1C-9AADFBC3B1D9}"/>
              </a:ext>
            </a:extLst>
          </p:cNvPr>
          <p:cNvSpPr>
            <a:spLocks noGrp="1"/>
          </p:cNvSpPr>
          <p:nvPr>
            <p:ph type="title"/>
          </p:nvPr>
        </p:nvSpPr>
        <p:spPr>
          <a:xfrm>
            <a:off x="708025" y="700088"/>
            <a:ext cx="10515600" cy="2852737"/>
          </a:xfrm>
        </p:spPr>
        <p:txBody>
          <a:bodyPr/>
          <a:lstStyle/>
          <a:p>
            <a:pPr algn="ctr"/>
            <a:r>
              <a:rPr lang="en-US" altLang="zh-CN">
                <a:solidFill>
                  <a:schemeClr val="accent6">
                    <a:lumMod val="50000"/>
                  </a:schemeClr>
                </a:solidFill>
              </a:rPr>
              <a:t> </a:t>
            </a:r>
            <a:r>
              <a:rPr lang="en-US" altLang="zh-CN">
                <a:solidFill>
                  <a:srgbClr val="C00000"/>
                </a:solidFill>
                <a:latin typeface="Times New Roman" panose="02020603050405020304" pitchFamily="18" charset="0"/>
                <a:cs typeface="Times New Roman" panose="02020603050405020304" pitchFamily="18" charset="0"/>
              </a:rPr>
              <a:t>Thank  you for your listening</a:t>
            </a:r>
            <a:endParaRPr lang="zh-CN" altLang="en-US">
              <a:solidFill>
                <a:srgbClr val="C00000"/>
              </a:solidFill>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DFF222E5-5E91-4411-974E-32DB1615DA6B}"/>
              </a:ext>
            </a:extLst>
          </p:cNvPr>
          <p:cNvSpPr>
            <a:spLocks noGrp="1"/>
          </p:cNvSpPr>
          <p:nvPr>
            <p:ph type="dt" sz="half" idx="10"/>
          </p:nvPr>
        </p:nvSpPr>
        <p:spPr/>
        <p:txBody>
          <a:bodyPr/>
          <a:lstStyle/>
          <a:p>
            <a:fld id="{3E7D6368-2517-4403-9322-D8498661DD3D}" type="datetime1">
              <a:rPr lang="en-US" altLang="zh-CN" smtClean="0"/>
              <a:t>9/22/2021</a:t>
            </a:fld>
            <a:endParaRPr lang="en-US"/>
          </a:p>
        </p:txBody>
      </p:sp>
      <p:sp>
        <p:nvSpPr>
          <p:cNvPr id="3" name="灯片编号占位符 2">
            <a:extLst>
              <a:ext uri="{FF2B5EF4-FFF2-40B4-BE49-F238E27FC236}">
                <a16:creationId xmlns:a16="http://schemas.microsoft.com/office/drawing/2014/main" id="{0440D5C6-A778-4EA9-BFCC-3A65F3D473B8}"/>
              </a:ext>
            </a:extLst>
          </p:cNvPr>
          <p:cNvSpPr>
            <a:spLocks noGrp="1"/>
          </p:cNvSpPr>
          <p:nvPr>
            <p:ph type="sldNum" sz="quarter" idx="12"/>
          </p:nvPr>
        </p:nvSpPr>
        <p:spPr/>
        <p:txBody>
          <a:bodyPr/>
          <a:lstStyle/>
          <a:p>
            <a:fld id="{7B915F63-7D3C-461C-9716-6EC9B5159FED}" type="slidenum">
              <a:rPr lang="en-US" smtClean="0"/>
              <a:t>28</a:t>
            </a:fld>
            <a:endParaRPr lang="en-US"/>
          </a:p>
        </p:txBody>
      </p:sp>
      <p:sp>
        <p:nvSpPr>
          <p:cNvPr id="4" name="页脚占位符 3">
            <a:extLst>
              <a:ext uri="{FF2B5EF4-FFF2-40B4-BE49-F238E27FC236}">
                <a16:creationId xmlns:a16="http://schemas.microsoft.com/office/drawing/2014/main" id="{98C64A95-CE78-4DA4-89E6-667444EBF9CE}"/>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2810106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a:blip r:embed="rId2"/>
          <a:stretch>
            <a:fillRect/>
          </a:stretch>
        </p:blipFill>
        <p:spPr>
          <a:xfrm>
            <a:off x="751840" y="337820"/>
            <a:ext cx="10448290" cy="4041775"/>
          </a:xfrm>
          <a:prstGeom prst="rect">
            <a:avLst/>
          </a:prstGeom>
        </p:spPr>
      </p:pic>
      <p:sp>
        <p:nvSpPr>
          <p:cNvPr id="8" name="Text Box 7"/>
          <p:cNvSpPr txBox="1"/>
          <p:nvPr/>
        </p:nvSpPr>
        <p:spPr>
          <a:xfrm>
            <a:off x="1649412" y="4512310"/>
            <a:ext cx="8893175" cy="95313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Figure 5.The velocity distribution of a) fine grid case, b) AMR case1 at 2000 seconds.</a:t>
            </a:r>
          </a:p>
        </p:txBody>
      </p:sp>
      <p:sp>
        <p:nvSpPr>
          <p:cNvPr id="5" name="日期占位符 4">
            <a:extLst>
              <a:ext uri="{FF2B5EF4-FFF2-40B4-BE49-F238E27FC236}">
                <a16:creationId xmlns:a16="http://schemas.microsoft.com/office/drawing/2014/main" id="{C3108027-93C3-4105-A036-CEF75F2EBD9B}"/>
              </a:ext>
            </a:extLst>
          </p:cNvPr>
          <p:cNvSpPr>
            <a:spLocks noGrp="1"/>
          </p:cNvSpPr>
          <p:nvPr>
            <p:ph type="dt" sz="half" idx="10"/>
          </p:nvPr>
        </p:nvSpPr>
        <p:spPr/>
        <p:txBody>
          <a:bodyPr/>
          <a:lstStyle/>
          <a:p>
            <a:fld id="{BBE3F56F-0FAF-4266-A8B9-7F6A324EE953}" type="datetime1">
              <a:rPr lang="en-US" altLang="zh-CN" smtClean="0"/>
              <a:t>9/22/2021</a:t>
            </a:fld>
            <a:endParaRPr lang="en-US"/>
          </a:p>
        </p:txBody>
      </p:sp>
      <p:sp>
        <p:nvSpPr>
          <p:cNvPr id="6" name="灯片编号占位符 5">
            <a:extLst>
              <a:ext uri="{FF2B5EF4-FFF2-40B4-BE49-F238E27FC236}">
                <a16:creationId xmlns:a16="http://schemas.microsoft.com/office/drawing/2014/main" id="{2C3841C4-BB6F-4B96-A8B6-7196D39FAA90}"/>
              </a:ext>
            </a:extLst>
          </p:cNvPr>
          <p:cNvSpPr>
            <a:spLocks noGrp="1"/>
          </p:cNvSpPr>
          <p:nvPr>
            <p:ph type="sldNum" sz="quarter" idx="12"/>
          </p:nvPr>
        </p:nvSpPr>
        <p:spPr/>
        <p:txBody>
          <a:bodyPr/>
          <a:lstStyle/>
          <a:p>
            <a:fld id="{7B915F63-7D3C-461C-9716-6EC9B5159FED}" type="slidenum">
              <a:rPr lang="en-US" smtClean="0"/>
              <a:t>29</a:t>
            </a:fld>
            <a:endParaRPr lang="en-US"/>
          </a:p>
        </p:txBody>
      </p:sp>
      <p:sp>
        <p:nvSpPr>
          <p:cNvPr id="2" name="页脚占位符 1">
            <a:extLst>
              <a:ext uri="{FF2B5EF4-FFF2-40B4-BE49-F238E27FC236}">
                <a16:creationId xmlns:a16="http://schemas.microsoft.com/office/drawing/2014/main" id="{A505365E-DA59-4C65-8A42-EFD8B3BC1DB1}"/>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10515600" cy="614383"/>
          </a:xfrm>
        </p:spPr>
        <p:txBody>
          <a:bodyPr>
            <a:normAutofit/>
          </a:bodyPr>
          <a:lstStyle/>
          <a:p>
            <a:r>
              <a:rPr lang="en-US" sz="3600" dirty="0">
                <a:solidFill>
                  <a:srgbClr val="C00000"/>
                </a:solidFill>
                <a:latin typeface="Times New Roman" panose="02020603050405020304" pitchFamily="18" charset="0"/>
                <a:cs typeface="Times New Roman" panose="02020603050405020304" pitchFamily="18" charset="0"/>
              </a:rPr>
              <a:t>Background </a:t>
            </a:r>
          </a:p>
        </p:txBody>
      </p:sp>
      <p:sp>
        <p:nvSpPr>
          <p:cNvPr id="7" name="日期占位符 6">
            <a:extLst>
              <a:ext uri="{FF2B5EF4-FFF2-40B4-BE49-F238E27FC236}">
                <a16:creationId xmlns:a16="http://schemas.microsoft.com/office/drawing/2014/main" id="{0D100CC2-CE33-4B1F-9C5B-633D06DFF50A}"/>
              </a:ext>
            </a:extLst>
          </p:cNvPr>
          <p:cNvSpPr>
            <a:spLocks noGrp="1"/>
          </p:cNvSpPr>
          <p:nvPr>
            <p:ph type="dt" sz="half" idx="10"/>
          </p:nvPr>
        </p:nvSpPr>
        <p:spPr/>
        <p:txBody>
          <a:bodyPr/>
          <a:lstStyle/>
          <a:p>
            <a:fld id="{F859FB73-164B-4FF3-9C90-11EB73813F59}" type="datetime1">
              <a:rPr lang="en-US" altLang="zh-CN" smtClean="0"/>
              <a:t>9/22/2021</a:t>
            </a:fld>
            <a:endParaRPr lang="en-US"/>
          </a:p>
        </p:txBody>
      </p:sp>
      <p:sp>
        <p:nvSpPr>
          <p:cNvPr id="8" name="灯片编号占位符 7">
            <a:extLst>
              <a:ext uri="{FF2B5EF4-FFF2-40B4-BE49-F238E27FC236}">
                <a16:creationId xmlns:a16="http://schemas.microsoft.com/office/drawing/2014/main" id="{5E0F561C-0B98-4D61-9056-7B7BE587D972}"/>
              </a:ext>
            </a:extLst>
          </p:cNvPr>
          <p:cNvSpPr>
            <a:spLocks noGrp="1"/>
          </p:cNvSpPr>
          <p:nvPr>
            <p:ph type="sldNum" sz="quarter" idx="12"/>
          </p:nvPr>
        </p:nvSpPr>
        <p:spPr/>
        <p:txBody>
          <a:bodyPr/>
          <a:lstStyle/>
          <a:p>
            <a:fld id="{7B915F63-7D3C-461C-9716-6EC9B5159FED}" type="slidenum">
              <a:rPr lang="en-US" smtClean="0"/>
              <a:t>3</a:t>
            </a:fld>
            <a:endParaRPr lang="en-US"/>
          </a:p>
        </p:txBody>
      </p:sp>
      <p:sp>
        <p:nvSpPr>
          <p:cNvPr id="3" name="矩形 2">
            <a:extLst>
              <a:ext uri="{FF2B5EF4-FFF2-40B4-BE49-F238E27FC236}">
                <a16:creationId xmlns:a16="http://schemas.microsoft.com/office/drawing/2014/main" id="{2B7C2E00-F8A7-43FA-9826-D51AD5AA5EBC}"/>
              </a:ext>
            </a:extLst>
          </p:cNvPr>
          <p:cNvSpPr/>
          <p:nvPr/>
        </p:nvSpPr>
        <p:spPr>
          <a:xfrm>
            <a:off x="571500" y="714866"/>
            <a:ext cx="10963274" cy="2246769"/>
          </a:xfrm>
          <a:prstGeom prst="rect">
            <a:avLst/>
          </a:prstGeom>
        </p:spPr>
        <p:txBody>
          <a:bodyPr wrap="square">
            <a:spAutoFit/>
          </a:bodyPr>
          <a:lstStyle/>
          <a:p>
            <a:pPr algn="just"/>
            <a:r>
              <a:rPr lang="en-US" altLang="zh-CN" sz="2800" kern="100" dirty="0">
                <a:latin typeface="Times New Roman" panose="02020603050405020304" pitchFamily="18" charset="0"/>
                <a:ea typeface="Calibri" panose="020F0502020204030204" pitchFamily="34" charset="0"/>
                <a:cs typeface="Times New Roman" panose="02020603050405020304" pitchFamily="18" charset="0"/>
              </a:rPr>
              <a:t>Managing urban flood risk is one of the key global challenges of the twenty-first century with future flood risk,</a:t>
            </a:r>
            <a:r>
              <a:rPr lang="en-US" altLang="zh-CN" sz="2800" kern="100" dirty="0">
                <a:latin typeface="Times New Roman" panose="02020603050405020304" pitchFamily="18" charset="0"/>
                <a:ea typeface="Calibri" panose="020F0502020204030204" pitchFamily="34" charset="0"/>
                <a:cs typeface="Book Antiqua" panose="02040602050305030304" pitchFamily="18" charset="0"/>
              </a:rPr>
              <a:t> owing to climate change , urbanization, reductions in urban green spaces and deteriorating urban water management </a:t>
            </a:r>
            <a:r>
              <a:rPr lang="en-US" altLang="zh-CN" sz="2800" kern="100" dirty="0">
                <a:latin typeface="Times New Roman" panose="02020603050405020304" pitchFamily="18" charset="0"/>
                <a:cs typeface="Times New Roman" panose="02020603050405020304" pitchFamily="18" charset="0"/>
              </a:rPr>
              <a:t>infrastructure </a:t>
            </a:r>
            <a:r>
              <a:rPr lang="en-US" altLang="zh-CN" kern="100" dirty="0">
                <a:latin typeface="Times New Roman" panose="02020603050405020304" pitchFamily="18" charset="0"/>
                <a:cs typeface="Times New Roman" panose="02020603050405020304" pitchFamily="18" charset="0"/>
              </a:rPr>
              <a:t>(</a:t>
            </a:r>
            <a:r>
              <a:rPr lang="en-US" altLang="zh-CN" kern="100" dirty="0" err="1">
                <a:latin typeface="Times New Roman" panose="02020603050405020304" pitchFamily="18" charset="0"/>
                <a:cs typeface="Times New Roman" panose="02020603050405020304" pitchFamily="18" charset="0"/>
              </a:rPr>
              <a:t>Lowe,J.A</a:t>
            </a:r>
            <a:r>
              <a:rPr lang="en-US" altLang="zh-CN" kern="100" dirty="0">
                <a:latin typeface="Times New Roman" panose="02020603050405020304" pitchFamily="18" charset="0"/>
                <a:cs typeface="Times New Roman" panose="02020603050405020304" pitchFamily="18" charset="0"/>
              </a:rPr>
              <a:t> et al.,2018; Speight VL et al.,2015).</a:t>
            </a:r>
          </a:p>
          <a:p>
            <a:pPr algn="just"/>
            <a:endParaRPr lang="en-US" altLang="zh-CN" sz="2800" kern="1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F0CD3BD-6916-430D-B7FB-3BAB371EF4C3}"/>
              </a:ext>
            </a:extLst>
          </p:cNvPr>
          <p:cNvSpPr txBox="1"/>
          <p:nvPr/>
        </p:nvSpPr>
        <p:spPr>
          <a:xfrm>
            <a:off x="571500" y="2611854"/>
            <a:ext cx="10858500" cy="1815882"/>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However</a:t>
            </a:r>
            <a:r>
              <a:rPr lang="en-US" sz="2800" dirty="0">
                <a:latin typeface="Times New Roman" panose="02020603050405020304" pitchFamily="18" charset="0"/>
                <a:cs typeface="Times New Roman" panose="02020603050405020304" pitchFamily="18" charset="0"/>
              </a:rPr>
              <a:t>, 2D models present their main drawback of requiring large and sometimes unaffordable computational times when applied to realistic scenarios</a:t>
            </a:r>
            <a:r>
              <a:rPr lang="en-US" sz="2800" dirty="0" smtClean="0">
                <a:latin typeface="Times New Roman" panose="02020603050405020304" pitchFamily="18" charset="0"/>
                <a:cs typeface="Times New Roman" panose="02020603050405020304" pitchFamily="18" charset="0"/>
              </a:rPr>
              <a:t>.</a:t>
            </a:r>
            <a:r>
              <a:rPr lang="en-US" sz="2800" dirty="0"/>
              <a:t> </a:t>
            </a:r>
            <a:r>
              <a:rPr lang="en-US" dirty="0" smtClean="0"/>
              <a:t>(</a:t>
            </a:r>
            <a:r>
              <a:rPr lang="en-US" dirty="0" err="1" smtClean="0">
                <a:latin typeface="Times New Roman" panose="02020603050405020304" pitchFamily="18" charset="0"/>
                <a:cs typeface="Times New Roman" panose="02020603050405020304" pitchFamily="18" charset="0"/>
              </a:rPr>
              <a:t>Echeverribar</a:t>
            </a:r>
            <a:r>
              <a:rPr lang="en-US" dirty="0" smtClean="0">
                <a:latin typeface="Times New Roman" panose="02020603050405020304" pitchFamily="18" charset="0"/>
                <a:cs typeface="Times New Roman" panose="02020603050405020304" pitchFamily="18" charset="0"/>
              </a:rPr>
              <a:t> et al.,2019)</a:t>
            </a:r>
            <a:endParaRPr lang="en-US" dirty="0">
              <a:latin typeface="Times New Roman" panose="02020603050405020304" pitchFamily="18" charset="0"/>
              <a:cs typeface="Times New Roman" panose="02020603050405020304" pitchFamily="18" charset="0"/>
            </a:endParaRPr>
          </a:p>
          <a:p>
            <a:r>
              <a:rPr lang="en-US" altLang="zh-CN" sz="2800" dirty="0" smtClean="0">
                <a:solidFill>
                  <a:srgbClr val="C00000"/>
                </a:solidFill>
                <a:latin typeface="Times New Roman" panose="02020603050405020304" pitchFamily="18" charset="0"/>
                <a:cs typeface="Times New Roman" panose="02020603050405020304" pitchFamily="18" charset="0"/>
              </a:rPr>
              <a:t>One of the solutions: AMR</a:t>
            </a:r>
            <a:endParaRPr lang="zh-CN" altLang="en-US" sz="2800" dirty="0">
              <a:solidFill>
                <a:srgbClr val="C0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4C50CCC-AE95-4979-A275-CDD14CD4A89A}"/>
              </a:ext>
            </a:extLst>
          </p:cNvPr>
          <p:cNvSpPr txBox="1"/>
          <p:nvPr/>
        </p:nvSpPr>
        <p:spPr>
          <a:xfrm>
            <a:off x="571500" y="4522986"/>
            <a:ext cx="11049000" cy="1384995"/>
          </a:xfrm>
          <a:prstGeom prst="rect">
            <a:avLst/>
          </a:prstGeom>
          <a:noFill/>
        </p:spPr>
        <p:txBody>
          <a:bodyPr wrap="square" rtlCol="0">
            <a:spAutoFit/>
          </a:bodyPr>
          <a:lstStyle/>
          <a:p>
            <a:pPr algn="just"/>
            <a:r>
              <a:rPr lang="en-US" altLang="zh-CN" sz="2800" dirty="0">
                <a:latin typeface="Times New Roman" panose="02020603050405020304" pitchFamily="18" charset="0"/>
                <a:cs typeface="Times New Roman" panose="02020603050405020304" pitchFamily="18" charset="0"/>
              </a:rPr>
              <a:t>Adaptive mesh refinement method proposed by </a:t>
            </a:r>
            <a:r>
              <a:rPr lang="en-US" altLang="zh-CN" sz="2000" dirty="0">
                <a:latin typeface="Times New Roman" panose="02020603050405020304" pitchFamily="18" charset="0"/>
                <a:cs typeface="Times New Roman" panose="02020603050405020304" pitchFamily="18" charset="0"/>
              </a:rPr>
              <a:t>Berger and </a:t>
            </a:r>
            <a:r>
              <a:rPr lang="en-US" altLang="zh-CN" sz="2000" dirty="0" err="1">
                <a:latin typeface="Times New Roman" panose="02020603050405020304" pitchFamily="18" charset="0"/>
                <a:cs typeface="Times New Roman" panose="02020603050405020304" pitchFamily="18" charset="0"/>
              </a:rPr>
              <a:t>Oliger</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1984) </a:t>
            </a:r>
            <a:r>
              <a:rPr lang="en-US" altLang="zh-CN" sz="2800" dirty="0" smtClean="0">
                <a:latin typeface="Times New Roman" panose="02020603050405020304" charset="0"/>
                <a:cs typeface="Times New Roman" panose="02020603050405020304" charset="0"/>
              </a:rPr>
              <a:t>can </a:t>
            </a:r>
            <a:r>
              <a:rPr lang="en-US" altLang="zh-CN" sz="2800" b="1" dirty="0">
                <a:latin typeface="Times New Roman" panose="02020603050405020304" charset="0"/>
                <a:cs typeface="Times New Roman" panose="02020603050405020304" charset="0"/>
              </a:rPr>
              <a:t>refine</a:t>
            </a:r>
            <a:r>
              <a:rPr lang="en-US" altLang="zh-CN" sz="2800" dirty="0">
                <a:latin typeface="Times New Roman" panose="02020603050405020304" charset="0"/>
                <a:cs typeface="Times New Roman" panose="02020603050405020304" charset="0"/>
              </a:rPr>
              <a:t> and </a:t>
            </a:r>
            <a:r>
              <a:rPr lang="en-US" altLang="zh-CN" sz="2800" b="1" dirty="0" err="1">
                <a:latin typeface="Times New Roman" panose="02020603050405020304" charset="0"/>
                <a:cs typeface="Times New Roman" panose="02020603050405020304" charset="0"/>
              </a:rPr>
              <a:t>derefine</a:t>
            </a:r>
            <a:r>
              <a:rPr lang="en-US" altLang="zh-CN" sz="2800" dirty="0">
                <a:latin typeface="Times New Roman" panose="02020603050405020304" charset="0"/>
                <a:cs typeface="Times New Roman" panose="02020603050405020304" charset="0"/>
              </a:rPr>
              <a:t> </a:t>
            </a:r>
            <a:r>
              <a:rPr lang="en-US" altLang="zh-CN" sz="2800" b="1" dirty="0">
                <a:latin typeface="Times New Roman" panose="02020603050405020304" charset="0"/>
                <a:cs typeface="Times New Roman" panose="02020603050405020304" charset="0"/>
              </a:rPr>
              <a:t>the grid </a:t>
            </a:r>
            <a:r>
              <a:rPr lang="en-US" altLang="zh-CN" sz="2800" dirty="0">
                <a:latin typeface="Times New Roman" panose="02020603050405020304" charset="0"/>
                <a:cs typeface="Times New Roman" panose="02020603050405020304" charset="0"/>
              </a:rPr>
              <a:t>to use </a:t>
            </a:r>
            <a:r>
              <a:rPr lang="en-US" altLang="zh-CN" sz="2800" b="1" dirty="0">
                <a:latin typeface="Times New Roman" panose="02020603050405020304" charset="0"/>
                <a:cs typeface="Times New Roman" panose="02020603050405020304" charset="0"/>
              </a:rPr>
              <a:t>high resolution </a:t>
            </a:r>
            <a:r>
              <a:rPr lang="en-US" altLang="zh-CN" sz="2800" dirty="0">
                <a:latin typeface="Times New Roman" panose="02020603050405020304" charset="0"/>
                <a:cs typeface="Times New Roman" panose="02020603050405020304" charset="0"/>
              </a:rPr>
              <a:t>where it is needed or interested, which in return can save the computational cost in some way.</a:t>
            </a:r>
            <a:endParaRPr lang="zh-CN" altLang="en-US" sz="2800" dirty="0">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0053C95C-505A-48D9-954E-A202660757A6}"/>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3CD8D8DD-49D0-45FB-800F-0818C5935150}"/>
              </a:ext>
            </a:extLst>
          </p:cNvPr>
          <p:cNvSpPr txBox="1"/>
          <p:nvPr/>
        </p:nvSpPr>
        <p:spPr>
          <a:xfrm>
            <a:off x="235088" y="5458451"/>
            <a:ext cx="8966062" cy="52197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Figure 7. The block numbers of AMR cases at different time.</a:t>
            </a:r>
          </a:p>
        </p:txBody>
      </p:sp>
      <p:sp>
        <p:nvSpPr>
          <p:cNvPr id="7" name="日期占位符 6">
            <a:extLst>
              <a:ext uri="{FF2B5EF4-FFF2-40B4-BE49-F238E27FC236}">
                <a16:creationId xmlns:a16="http://schemas.microsoft.com/office/drawing/2014/main" id="{710AD4D5-9887-4B88-91FF-C94ED7A9A196}"/>
              </a:ext>
            </a:extLst>
          </p:cNvPr>
          <p:cNvSpPr>
            <a:spLocks noGrp="1"/>
          </p:cNvSpPr>
          <p:nvPr>
            <p:ph type="dt" sz="half" idx="10"/>
          </p:nvPr>
        </p:nvSpPr>
        <p:spPr/>
        <p:txBody>
          <a:bodyPr/>
          <a:lstStyle/>
          <a:p>
            <a:fld id="{0E834D29-23F9-48B9-97DE-47953A16FF4F}" type="datetime1">
              <a:rPr lang="en-US" altLang="zh-CN" smtClean="0"/>
              <a:t>9/22/2021</a:t>
            </a:fld>
            <a:endParaRPr lang="en-US"/>
          </a:p>
        </p:txBody>
      </p:sp>
      <p:sp>
        <p:nvSpPr>
          <p:cNvPr id="8" name="灯片编号占位符 7">
            <a:extLst>
              <a:ext uri="{FF2B5EF4-FFF2-40B4-BE49-F238E27FC236}">
                <a16:creationId xmlns:a16="http://schemas.microsoft.com/office/drawing/2014/main" id="{F9A15E30-440C-4D2E-A080-FBF3ACBDEAE9}"/>
              </a:ext>
            </a:extLst>
          </p:cNvPr>
          <p:cNvSpPr>
            <a:spLocks noGrp="1"/>
          </p:cNvSpPr>
          <p:nvPr>
            <p:ph type="sldNum" sz="quarter" idx="12"/>
          </p:nvPr>
        </p:nvSpPr>
        <p:spPr/>
        <p:txBody>
          <a:bodyPr/>
          <a:lstStyle/>
          <a:p>
            <a:fld id="{7B915F63-7D3C-461C-9716-6EC9B5159FED}" type="slidenum">
              <a:rPr lang="en-US" smtClean="0"/>
              <a:t>30</a:t>
            </a:fld>
            <a:endParaRPr lang="en-US"/>
          </a:p>
        </p:txBody>
      </p:sp>
      <p:graphicFrame>
        <p:nvGraphicFramePr>
          <p:cNvPr id="6" name="图表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95357134"/>
              </p:ext>
            </p:extLst>
          </p:nvPr>
        </p:nvGraphicFramePr>
        <p:xfrm>
          <a:off x="549565" y="757165"/>
          <a:ext cx="8061035" cy="3848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a:extLst>
              <a:ext uri="{FF2B5EF4-FFF2-40B4-BE49-F238E27FC236}">
                <a16:creationId xmlns:a16="http://schemas.microsoft.com/office/drawing/2014/main" id="{73CC3B96-D8B4-476E-9D12-6C2E944B17A2}"/>
              </a:ext>
            </a:extLst>
          </p:cNvPr>
          <p:cNvGraphicFramePr>
            <a:graphicFrameLocks noGrp="1"/>
          </p:cNvGraphicFramePr>
          <p:nvPr>
            <p:extLst>
              <p:ext uri="{D42A27DB-BD31-4B8C-83A1-F6EECF244321}">
                <p14:modId xmlns:p14="http://schemas.microsoft.com/office/powerpoint/2010/main" val="578963215"/>
              </p:ext>
            </p:extLst>
          </p:nvPr>
        </p:nvGraphicFramePr>
        <p:xfrm>
          <a:off x="9201150" y="757165"/>
          <a:ext cx="2573020" cy="4701286"/>
        </p:xfrm>
        <a:graphic>
          <a:graphicData uri="http://schemas.openxmlformats.org/drawingml/2006/table">
            <a:tbl>
              <a:tblPr>
                <a:tableStyleId>{5C22544A-7EE6-4342-B048-85BDC9FD1C3A}</a:tableStyleId>
              </a:tblPr>
              <a:tblGrid>
                <a:gridCol w="1286510">
                  <a:extLst>
                    <a:ext uri="{9D8B030D-6E8A-4147-A177-3AD203B41FA5}">
                      <a16:colId xmlns:a16="http://schemas.microsoft.com/office/drawing/2014/main" val="2822693531"/>
                    </a:ext>
                  </a:extLst>
                </a:gridCol>
                <a:gridCol w="1286510">
                  <a:extLst>
                    <a:ext uri="{9D8B030D-6E8A-4147-A177-3AD203B41FA5}">
                      <a16:colId xmlns:a16="http://schemas.microsoft.com/office/drawing/2014/main" val="2313617392"/>
                    </a:ext>
                  </a:extLst>
                </a:gridCol>
              </a:tblGrid>
              <a:tr h="427554">
                <a:tc>
                  <a:txBody>
                    <a:bodyPr/>
                    <a:lstStyle/>
                    <a:p>
                      <a:pPr algn="ctr">
                        <a:spcAft>
                          <a:spcPts val="0"/>
                        </a:spcAft>
                      </a:pPr>
                      <a:endParaRPr lang="zh-CN" altLang="en-US" sz="2000" baseline="0">
                        <a:effectLst/>
                        <a:latin typeface="Times New Roman" panose="02020603050405020304" pitchFamily="18" charset="0"/>
                        <a:ea typeface="宋体" panose="02010600030101010101" pitchFamily="2" charset="-122"/>
                      </a:endParaRPr>
                    </a:p>
                  </a:txBody>
                  <a:tcPr marL="68580" marR="68580" anchor="ctr">
                    <a:lnT w="12700" cap="flat" cmpd="sng" algn="ctr">
                      <a:solidFill>
                        <a:schemeClr val="tx1"/>
                      </a:solidFill>
                      <a:prstDash val="solid"/>
                      <a:round/>
                      <a:headEnd type="none" w="med" len="med"/>
                      <a:tailEnd type="none" w="med" len="med"/>
                    </a:lnT>
                    <a:solidFill>
                      <a:schemeClr val="bg1"/>
                    </a:solidFill>
                  </a:tcPr>
                </a:tc>
                <a:tc rowSpan="2">
                  <a:txBody>
                    <a:bodyPr/>
                    <a:lstStyle/>
                    <a:p>
                      <a:pPr algn="ctr">
                        <a:spcAft>
                          <a:spcPts val="0"/>
                        </a:spcAft>
                      </a:pPr>
                      <a:r>
                        <a:rPr lang="en-US" sz="2000" baseline="0">
                          <a:effectLst/>
                          <a:latin typeface="Times New Roman" panose="02020603050405020304" pitchFamily="18" charset="0"/>
                        </a:rPr>
                        <a:t> Maximum Number of Blocks</a:t>
                      </a:r>
                      <a:endParaRPr lang="en-US" sz="2000" baseline="0">
                        <a:effectLst/>
                        <a:latin typeface="Times New Roman" panose="02020603050405020304" pitchFamily="18" charset="0"/>
                        <a:ea typeface="宋体" panose="02010600030101010101" pitchFamily="2" charset="-122"/>
                      </a:endParaRPr>
                    </a:p>
                  </a:txBody>
                  <a:tcPr marL="68580" marR="685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781114"/>
                  </a:ext>
                </a:extLst>
              </a:tr>
              <a:tr h="427554">
                <a:tc>
                  <a:txBody>
                    <a:bodyPr/>
                    <a:lstStyle/>
                    <a:p>
                      <a:pPr algn="ctr">
                        <a:spcAft>
                          <a:spcPts val="0"/>
                        </a:spcAft>
                      </a:pPr>
                      <a:r>
                        <a:rPr lang="en-US" sz="2000" baseline="0" dirty="0">
                          <a:effectLst/>
                          <a:latin typeface="Times New Roman" panose="02020603050405020304" pitchFamily="18" charset="0"/>
                        </a:rPr>
                        <a:t>Cases</a:t>
                      </a:r>
                      <a:endParaRPr lang="en-US" sz="2000" baseline="0" dirty="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tc>
                <a:extLst>
                  <a:ext uri="{0D108BD9-81ED-4DB2-BD59-A6C34878D82A}">
                    <a16:rowId xmlns:a16="http://schemas.microsoft.com/office/drawing/2014/main" val="1294612438"/>
                  </a:ext>
                </a:extLst>
              </a:tr>
              <a:tr h="440915">
                <a:tc>
                  <a:txBody>
                    <a:bodyPr/>
                    <a:lstStyle/>
                    <a:p>
                      <a:pPr algn="ctr">
                        <a:spcAft>
                          <a:spcPts val="0"/>
                        </a:spcAft>
                      </a:pPr>
                      <a:r>
                        <a:rPr lang="en-US" sz="2000" baseline="0">
                          <a:effectLst/>
                          <a:latin typeface="Times New Roman" panose="02020603050405020304" pitchFamily="18" charset="0"/>
                        </a:rPr>
                        <a:t>AMR1</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T w="12700" cap="flat" cmpd="sng" algn="ctr">
                      <a:solidFill>
                        <a:schemeClr val="tx1"/>
                      </a:solidFill>
                      <a:prstDash val="solid"/>
                      <a:round/>
                      <a:headEnd type="none" w="med" len="med"/>
                      <a:tailEnd type="none" w="med" len="med"/>
                    </a:lnT>
                    <a:solidFill>
                      <a:schemeClr val="bg1"/>
                    </a:solidFill>
                  </a:tcPr>
                </a:tc>
                <a:tc>
                  <a:txBody>
                    <a:bodyPr/>
                    <a:lstStyle/>
                    <a:p>
                      <a:pPr algn="ctr">
                        <a:spcAft>
                          <a:spcPts val="0"/>
                        </a:spcAft>
                      </a:pPr>
                      <a:r>
                        <a:rPr lang="en-US" altLang="zh-CN" sz="2000" baseline="0">
                          <a:effectLst/>
                          <a:latin typeface="Times New Roman" panose="02020603050405020304" pitchFamily="18" charset="0"/>
                        </a:rPr>
                        <a:t>3149</a:t>
                      </a:r>
                      <a:endParaRPr lang="zh-CN" alt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178239509"/>
                  </a:ext>
                </a:extLst>
              </a:tr>
              <a:tr h="440915">
                <a:tc>
                  <a:txBody>
                    <a:bodyPr/>
                    <a:lstStyle/>
                    <a:p>
                      <a:pPr algn="ctr">
                        <a:spcAft>
                          <a:spcPts val="0"/>
                        </a:spcAft>
                      </a:pPr>
                      <a:r>
                        <a:rPr lang="en-US" sz="2000" baseline="0">
                          <a:solidFill>
                            <a:srgbClr val="7030A0"/>
                          </a:solidFill>
                          <a:effectLst/>
                          <a:latin typeface="Times New Roman" panose="02020603050405020304" pitchFamily="18" charset="0"/>
                        </a:rPr>
                        <a:t>AMR2</a:t>
                      </a:r>
                      <a:endParaRPr lang="en-US" sz="2000" baseline="0">
                        <a:solidFill>
                          <a:srgbClr val="7030A0"/>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solidFill>
                            <a:srgbClr val="7030A0"/>
                          </a:solidFill>
                          <a:effectLst/>
                          <a:latin typeface="Times New Roman" panose="02020603050405020304" pitchFamily="18" charset="0"/>
                        </a:rPr>
                        <a:t>741</a:t>
                      </a:r>
                      <a:endParaRPr lang="zh-CN" altLang="en-US" sz="2000" baseline="0">
                        <a:solidFill>
                          <a:srgbClr val="7030A0"/>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2617677147"/>
                  </a:ext>
                </a:extLst>
              </a:tr>
              <a:tr h="440915">
                <a:tc>
                  <a:txBody>
                    <a:bodyPr/>
                    <a:lstStyle/>
                    <a:p>
                      <a:pPr algn="ctr">
                        <a:spcAft>
                          <a:spcPts val="0"/>
                        </a:spcAft>
                      </a:pPr>
                      <a:r>
                        <a:rPr lang="en-US" sz="2000" baseline="0">
                          <a:solidFill>
                            <a:schemeClr val="accent1">
                              <a:lumMod val="75000"/>
                            </a:schemeClr>
                          </a:solidFill>
                          <a:effectLst/>
                          <a:latin typeface="Times New Roman" panose="02020603050405020304" pitchFamily="18" charset="0"/>
                        </a:rPr>
                        <a:t>AMR3</a:t>
                      </a:r>
                      <a:endParaRPr lang="en-US" sz="2000" baseline="0">
                        <a:solidFill>
                          <a:schemeClr val="accent1">
                            <a:lumMod val="75000"/>
                          </a:schemeClr>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solidFill>
                            <a:schemeClr val="accent1">
                              <a:lumMod val="75000"/>
                            </a:schemeClr>
                          </a:solidFill>
                          <a:effectLst/>
                          <a:latin typeface="Times New Roman" panose="02020603050405020304" pitchFamily="18" charset="0"/>
                        </a:rPr>
                        <a:t>3849</a:t>
                      </a:r>
                      <a:endParaRPr lang="zh-CN" altLang="en-US" sz="2000" baseline="0">
                        <a:solidFill>
                          <a:schemeClr val="accent1">
                            <a:lumMod val="75000"/>
                          </a:schemeClr>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1830758944"/>
                  </a:ext>
                </a:extLst>
              </a:tr>
              <a:tr h="440915">
                <a:tc>
                  <a:txBody>
                    <a:bodyPr/>
                    <a:lstStyle/>
                    <a:p>
                      <a:pPr algn="ctr">
                        <a:spcAft>
                          <a:spcPts val="0"/>
                        </a:spcAft>
                      </a:pPr>
                      <a:r>
                        <a:rPr lang="en-US" sz="2000" baseline="0">
                          <a:effectLst/>
                          <a:latin typeface="Times New Roman" panose="02020603050405020304" pitchFamily="18" charset="0"/>
                        </a:rPr>
                        <a:t>AMR4</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effectLst/>
                          <a:latin typeface="Times New Roman" panose="02020603050405020304" pitchFamily="18" charset="0"/>
                        </a:rPr>
                        <a:t>3805</a:t>
                      </a:r>
                      <a:endParaRPr lang="zh-CN" alt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2561305588"/>
                  </a:ext>
                </a:extLst>
              </a:tr>
              <a:tr h="609041">
                <a:tc>
                  <a:txBody>
                    <a:bodyPr/>
                    <a:lstStyle/>
                    <a:p>
                      <a:pPr algn="ctr">
                        <a:spcAft>
                          <a:spcPts val="0"/>
                        </a:spcAft>
                      </a:pPr>
                      <a:r>
                        <a:rPr lang="en-US" sz="2000" baseline="0">
                          <a:solidFill>
                            <a:schemeClr val="accent2"/>
                          </a:solidFill>
                          <a:effectLst/>
                          <a:latin typeface="Times New Roman" panose="02020603050405020304" pitchFamily="18" charset="0"/>
                        </a:rPr>
                        <a:t>AMR5</a:t>
                      </a:r>
                      <a:endParaRPr lang="en-US" sz="2000" baseline="0">
                        <a:solidFill>
                          <a:schemeClr val="accent2"/>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solidFill>
                            <a:schemeClr val="accent2"/>
                          </a:solidFill>
                          <a:effectLst/>
                          <a:latin typeface="Times New Roman" panose="02020603050405020304" pitchFamily="18" charset="0"/>
                        </a:rPr>
                        <a:t>3069</a:t>
                      </a:r>
                      <a:endParaRPr lang="zh-CN" altLang="en-US" sz="2000" baseline="0">
                        <a:solidFill>
                          <a:schemeClr val="accent2"/>
                        </a:solidFill>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3006743100"/>
                  </a:ext>
                </a:extLst>
              </a:tr>
              <a:tr h="440915">
                <a:tc>
                  <a:txBody>
                    <a:bodyPr/>
                    <a:lstStyle/>
                    <a:p>
                      <a:pPr algn="ctr">
                        <a:spcAft>
                          <a:spcPts val="0"/>
                        </a:spcAft>
                      </a:pPr>
                      <a:r>
                        <a:rPr lang="en-US" sz="2000" baseline="0">
                          <a:effectLst/>
                          <a:latin typeface="Times New Roman" panose="02020603050405020304" pitchFamily="18" charset="0"/>
                        </a:rPr>
                        <a:t>AMR6</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effectLst/>
                          <a:latin typeface="Times New Roman" panose="02020603050405020304" pitchFamily="18" charset="0"/>
                        </a:rPr>
                        <a:t>3069</a:t>
                      </a:r>
                      <a:endParaRPr lang="zh-CN" alt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747617439"/>
                  </a:ext>
                </a:extLst>
              </a:tr>
              <a:tr h="440915">
                <a:tc>
                  <a:txBody>
                    <a:bodyPr/>
                    <a:lstStyle/>
                    <a:p>
                      <a:pPr algn="ctr">
                        <a:spcAft>
                          <a:spcPts val="0"/>
                        </a:spcAft>
                      </a:pPr>
                      <a:r>
                        <a:rPr lang="en-US" sz="2000" baseline="0">
                          <a:effectLst/>
                          <a:latin typeface="Times New Roman" panose="02020603050405020304" pitchFamily="18" charset="0"/>
                        </a:rPr>
                        <a:t>AMR7</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tc>
                  <a:txBody>
                    <a:bodyPr/>
                    <a:lstStyle/>
                    <a:p>
                      <a:pPr algn="ctr">
                        <a:spcAft>
                          <a:spcPts val="0"/>
                        </a:spcAft>
                      </a:pPr>
                      <a:r>
                        <a:rPr lang="en-US" altLang="zh-CN" sz="2000" baseline="0">
                          <a:effectLst/>
                          <a:latin typeface="Times New Roman" panose="02020603050405020304" pitchFamily="18" charset="0"/>
                        </a:rPr>
                        <a:t>3149</a:t>
                      </a:r>
                      <a:endParaRPr lang="zh-CN" alt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solidFill>
                      <a:schemeClr val="bg1"/>
                    </a:solidFill>
                  </a:tcPr>
                </a:tc>
                <a:extLst>
                  <a:ext uri="{0D108BD9-81ED-4DB2-BD59-A6C34878D82A}">
                    <a16:rowId xmlns:a16="http://schemas.microsoft.com/office/drawing/2014/main" val="3756530921"/>
                  </a:ext>
                </a:extLst>
              </a:tr>
              <a:tr h="440915">
                <a:tc>
                  <a:txBody>
                    <a:bodyPr/>
                    <a:lstStyle/>
                    <a:p>
                      <a:pPr algn="ctr">
                        <a:spcAft>
                          <a:spcPts val="0"/>
                        </a:spcAft>
                      </a:pPr>
                      <a:r>
                        <a:rPr lang="en-US" sz="2000" baseline="0">
                          <a:effectLst/>
                          <a:latin typeface="Times New Roman" panose="02020603050405020304" pitchFamily="18" charset="0"/>
                        </a:rPr>
                        <a:t>Fine Grid</a:t>
                      </a:r>
                      <a:endParaRPr lang="en-US" sz="2000" baseline="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altLang="zh-CN" sz="2000" kern="100" baseline="0" dirty="0">
                          <a:effectLst/>
                          <a:latin typeface="Times New Roman" panose="02020603050405020304" pitchFamily="18" charset="0"/>
                        </a:rPr>
                        <a:t>5461</a:t>
                      </a:r>
                      <a:endParaRPr lang="zh-CN" altLang="en-US" sz="2000" baseline="0" dirty="0">
                        <a:effectLst/>
                        <a:latin typeface="Times New Roman" panose="02020603050405020304" pitchFamily="18" charset="0"/>
                        <a:ea typeface="宋体" panose="02010600030101010101" pitchFamily="2" charset="-122"/>
                        <a:cs typeface="Book Antiqua" panose="02040602050305030304" pitchFamily="18" charset="0"/>
                      </a:endParaRPr>
                    </a:p>
                  </a:txBody>
                  <a:tcPr marL="68580" marR="685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3940220"/>
                  </a:ext>
                </a:extLst>
              </a:tr>
            </a:tbl>
          </a:graphicData>
        </a:graphic>
      </p:graphicFrame>
      <p:sp>
        <p:nvSpPr>
          <p:cNvPr id="4" name="文本框 3">
            <a:extLst>
              <a:ext uri="{FF2B5EF4-FFF2-40B4-BE49-F238E27FC236}">
                <a16:creationId xmlns:a16="http://schemas.microsoft.com/office/drawing/2014/main" id="{11279A3C-2A65-4BD3-A44E-D82059A9701E}"/>
              </a:ext>
            </a:extLst>
          </p:cNvPr>
          <p:cNvSpPr txBox="1"/>
          <p:nvPr/>
        </p:nvSpPr>
        <p:spPr>
          <a:xfrm>
            <a:off x="9134476" y="193964"/>
            <a:ext cx="29651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Table 3. Results </a:t>
            </a:r>
            <a:endParaRPr lang="zh-CN" altLang="en-US" sz="2400" dirty="0">
              <a:latin typeface="Times New Roman" panose="02020603050405020304" pitchFamily="18" charset="0"/>
              <a:cs typeface="Times New Roman" panose="02020603050405020304" pitchFamily="18" charset="0"/>
            </a:endParaRPr>
          </a:p>
        </p:txBody>
      </p:sp>
      <p:sp>
        <p:nvSpPr>
          <p:cNvPr id="5" name="页脚占位符 4">
            <a:extLst>
              <a:ext uri="{FF2B5EF4-FFF2-40B4-BE49-F238E27FC236}">
                <a16:creationId xmlns:a16="http://schemas.microsoft.com/office/drawing/2014/main" id="{F5DB7A37-CFDC-4A1B-9E0C-84513F993E09}"/>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2719539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3A631-C114-49FE-87C9-28D59C8C2991}"/>
              </a:ext>
            </a:extLst>
          </p:cNvPr>
          <p:cNvSpPr>
            <a:spLocks noGrp="1"/>
          </p:cNvSpPr>
          <p:nvPr>
            <p:ph type="title"/>
          </p:nvPr>
        </p:nvSpPr>
        <p:spPr>
          <a:xfrm>
            <a:off x="266700" y="45230"/>
            <a:ext cx="10182225" cy="729655"/>
          </a:xfrm>
        </p:spPr>
        <p:txBody>
          <a:bodyPr>
            <a:normAutofit/>
          </a:bodyPr>
          <a:lstStyle/>
          <a:p>
            <a:r>
              <a:rPr lang="en-US" altLang="zh-CN" sz="3600">
                <a:solidFill>
                  <a:srgbClr val="C00000"/>
                </a:solidFill>
                <a:latin typeface="Times New Roman" panose="02020603050405020304" pitchFamily="18" charset="0"/>
                <a:cs typeface="Times New Roman" panose="02020603050405020304" pitchFamily="18" charset="0"/>
              </a:rPr>
              <a:t>Previous Work </a:t>
            </a:r>
            <a:endParaRPr lang="zh-CN" altLang="en-US" sz="3600">
              <a:solidFill>
                <a:srgbClr val="C00000"/>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B2AC154-9211-4A5A-8C2C-082C20FF37AA}"/>
              </a:ext>
            </a:extLst>
          </p:cNvPr>
          <p:cNvSpPr>
            <a:spLocks noGrp="1"/>
          </p:cNvSpPr>
          <p:nvPr>
            <p:ph idx="1"/>
          </p:nvPr>
        </p:nvSpPr>
        <p:spPr>
          <a:xfrm>
            <a:off x="266700" y="995363"/>
            <a:ext cx="5372100" cy="5167312"/>
          </a:xfrm>
        </p:spPr>
        <p:txBody>
          <a:bodyPr>
            <a:normAutofit/>
          </a:bodyPr>
          <a:lstStyle/>
          <a:p>
            <a:pPr marL="0" indent="0">
              <a:buNone/>
            </a:pPr>
            <a:r>
              <a:rPr lang="en-US" altLang="zh-CN" sz="2400" dirty="0">
                <a:latin typeface="Times New Roman" panose="02020603050405020304" charset="0"/>
                <a:cs typeface="Times New Roman" panose="02020603050405020304" charset="0"/>
              </a:rPr>
              <a:t>1.PARAMASH</a:t>
            </a:r>
          </a:p>
          <a:p>
            <a:r>
              <a:rPr lang="en-US" altLang="zh-CN" dirty="0" err="1">
                <a:latin typeface="Times New Roman" panose="02020603050405020304" pitchFamily="18" charset="0"/>
                <a:cs typeface="Times New Roman" panose="02020603050405020304" pitchFamily="18" charset="0"/>
              </a:rPr>
              <a:t>MacNiece</a:t>
            </a:r>
            <a:r>
              <a:rPr lang="en-US" altLang="zh-CN" dirty="0">
                <a:latin typeface="Times New Roman" panose="02020603050405020304" pitchFamily="18" charset="0"/>
                <a:cs typeface="Times New Roman" panose="02020603050405020304" pitchFamily="18" charset="0"/>
              </a:rPr>
              <a:t> et al.(2000,2004) presented a toolkit called PARAMESH. </a:t>
            </a:r>
          </a:p>
          <a:p>
            <a:r>
              <a:rPr lang="en-US" altLang="zh-CN" dirty="0">
                <a:latin typeface="Times New Roman" panose="02020603050405020304" pitchFamily="18" charset="0"/>
                <a:cs typeface="Times New Roman" panose="02020603050405020304" pitchFamily="18" charset="0"/>
              </a:rPr>
              <a:t>It </a:t>
            </a:r>
            <a:r>
              <a:rPr lang="en-US" altLang="zh-CN" dirty="0">
                <a:latin typeface="Times New Roman" panose="02020603050405020304" charset="0"/>
                <a:cs typeface="Times New Roman" panose="02020603050405020304" charset="0"/>
              </a:rPr>
              <a:t>is a set of Fortran 90 routines designed to enable Adaptive Mesh Refinement(AMR) for a parallel distributed memory machine.</a:t>
            </a:r>
          </a:p>
          <a:p>
            <a:r>
              <a:rPr lang="en-US" altLang="zh-CN" dirty="0">
                <a:solidFill>
                  <a:srgbClr val="C00000"/>
                </a:solidFill>
                <a:latin typeface="Times New Roman" panose="02020603050405020304" charset="0"/>
                <a:cs typeface="Times New Roman" panose="02020603050405020304" charset="0"/>
              </a:rPr>
              <a:t>The </a:t>
            </a:r>
            <a:r>
              <a:rPr lang="en-US" altLang="zh-CN" dirty="0" smtClean="0">
                <a:solidFill>
                  <a:srgbClr val="C00000"/>
                </a:solidFill>
                <a:latin typeface="Times New Roman" panose="02020603050405020304" charset="0"/>
                <a:cs typeface="Times New Roman" panose="02020603050405020304" charset="0"/>
              </a:rPr>
              <a:t>developer </a:t>
            </a:r>
            <a:r>
              <a:rPr lang="en-US" altLang="zh-CN" dirty="0">
                <a:solidFill>
                  <a:srgbClr val="C00000"/>
                </a:solidFill>
                <a:latin typeface="Times New Roman" panose="02020603050405020304" charset="0"/>
                <a:cs typeface="Times New Roman" panose="02020603050405020304" charset="0"/>
              </a:rPr>
              <a:t>can develop his own- solver based on the PARAMESH with AMR and parallel computing.</a:t>
            </a:r>
          </a:p>
          <a:p>
            <a:endParaRPr lang="zh-CN" altLang="en-US" dirty="0"/>
          </a:p>
        </p:txBody>
      </p:sp>
      <p:sp>
        <p:nvSpPr>
          <p:cNvPr id="4" name="日期占位符 3">
            <a:extLst>
              <a:ext uri="{FF2B5EF4-FFF2-40B4-BE49-F238E27FC236}">
                <a16:creationId xmlns:a16="http://schemas.microsoft.com/office/drawing/2014/main" id="{A050904F-460F-4A0D-AA8E-05CCE0A67365}"/>
              </a:ext>
            </a:extLst>
          </p:cNvPr>
          <p:cNvSpPr>
            <a:spLocks noGrp="1"/>
          </p:cNvSpPr>
          <p:nvPr>
            <p:ph type="dt" sz="half" idx="10"/>
          </p:nvPr>
        </p:nvSpPr>
        <p:spPr/>
        <p:txBody>
          <a:bodyPr/>
          <a:lstStyle/>
          <a:p>
            <a:fld id="{FAD3C283-2254-4C4E-82D0-763CF788FB50}" type="datetime1">
              <a:rPr lang="en-US" altLang="zh-CN" smtClean="0"/>
              <a:t>9/22/2021</a:t>
            </a:fld>
            <a:endParaRPr lang="en-US"/>
          </a:p>
        </p:txBody>
      </p:sp>
      <p:sp>
        <p:nvSpPr>
          <p:cNvPr id="5" name="灯片编号占位符 4">
            <a:extLst>
              <a:ext uri="{FF2B5EF4-FFF2-40B4-BE49-F238E27FC236}">
                <a16:creationId xmlns:a16="http://schemas.microsoft.com/office/drawing/2014/main" id="{BADC1519-6B3A-4224-9A73-8A1DD23A0439}"/>
              </a:ext>
            </a:extLst>
          </p:cNvPr>
          <p:cNvSpPr>
            <a:spLocks noGrp="1"/>
          </p:cNvSpPr>
          <p:nvPr>
            <p:ph type="sldNum" sz="quarter" idx="12"/>
          </p:nvPr>
        </p:nvSpPr>
        <p:spPr/>
        <p:txBody>
          <a:bodyPr/>
          <a:lstStyle/>
          <a:p>
            <a:fld id="{7B915F63-7D3C-461C-9716-6EC9B5159FED}" type="slidenum">
              <a:rPr lang="en-US" smtClean="0"/>
              <a:t>4</a:t>
            </a:fld>
            <a:endParaRPr lang="en-US"/>
          </a:p>
        </p:txBody>
      </p:sp>
      <p:sp>
        <p:nvSpPr>
          <p:cNvPr id="7" name="Rectangle 1">
            <a:extLst>
              <a:ext uri="{FF2B5EF4-FFF2-40B4-BE49-F238E27FC236}">
                <a16:creationId xmlns:a16="http://schemas.microsoft.com/office/drawing/2014/main" id="{ACD5A363-3FE0-4B85-BF37-D7D34385A9B1}"/>
              </a:ext>
            </a:extLst>
          </p:cNvPr>
          <p:cNvSpPr>
            <a:spLocks noChangeArrowheads="1"/>
          </p:cNvSpPr>
          <p:nvPr/>
        </p:nvSpPr>
        <p:spPr bwMode="auto">
          <a:xfrm>
            <a:off x="10284126" y="968560"/>
            <a:ext cx="6680034" cy="315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9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zh-CN" altLang="zh-CN" sz="1800" b="0" i="0" u="none" strike="noStrike" cap="none" normalizeH="0" baseline="0">
              <a:ln>
                <a:noFill/>
              </a:ln>
              <a:solidFill>
                <a:schemeClr val="tx1"/>
              </a:solidFill>
              <a:effectLst/>
              <a:latin typeface="Times New Roman" panose="02020603050405020304" pitchFamily="18" charset="0"/>
            </a:endParaRPr>
          </a:p>
        </p:txBody>
      </p:sp>
      <p:pic>
        <p:nvPicPr>
          <p:cNvPr id="4098" name="Picture 2">
            <a:extLst>
              <a:ext uri="{FF2B5EF4-FFF2-40B4-BE49-F238E27FC236}">
                <a16:creationId xmlns:a16="http://schemas.microsoft.com/office/drawing/2014/main" id="{C110D796-79C6-488D-8CD8-752C8F136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694" y="305140"/>
            <a:ext cx="5819775" cy="354507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8D02CE7-7E44-484D-85C3-9C9ADC4768FA}"/>
              </a:ext>
            </a:extLst>
          </p:cNvPr>
          <p:cNvSpPr txBox="1"/>
          <p:nvPr/>
        </p:nvSpPr>
        <p:spPr>
          <a:xfrm>
            <a:off x="6375747" y="4123270"/>
            <a:ext cx="4978053" cy="1569660"/>
          </a:xfrm>
          <a:prstGeom prst="rect">
            <a:avLst/>
          </a:prstGeom>
          <a:noFill/>
        </p:spPr>
        <p:txBody>
          <a:bodyPr wrap="square" rtlCol="0">
            <a:spAutoFit/>
          </a:bodyPr>
          <a:lstStyle/>
          <a:p>
            <a:pPr lvl="0" algn="ctr" eaLnBrk="0" fontAlgn="base" hangingPunct="0">
              <a:spcBef>
                <a:spcPct val="0"/>
              </a:spcBef>
              <a:spcAft>
                <a:spcPct val="0"/>
              </a:spcAft>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Block-structured AMR grid containing a hierarchy of nested refinement levels.</a:t>
            </a:r>
            <a:r>
              <a:rPr lang="zh-CN" altLang="zh-CN" sz="2400" dirty="0">
                <a:latin typeface="宋体" panose="02010600030101010101" pitchFamily="2" charset="-122"/>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(from MacNeice</a:t>
            </a:r>
            <a:r>
              <a:rPr lang="zh-CN" altLang="zh-CN" sz="2400" dirty="0">
                <a:latin typeface="宋体" panose="02010600030101010101" pitchFamily="2" charset="-122"/>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et al.2000)</a:t>
            </a:r>
            <a:endParaRPr lang="zh-CN" altLang="zh-CN" sz="3600" dirty="0">
              <a:latin typeface="Arial" panose="020B0604020202020204" pitchFamily="34" charset="0"/>
            </a:endParaRPr>
          </a:p>
        </p:txBody>
      </p:sp>
      <p:sp>
        <p:nvSpPr>
          <p:cNvPr id="6" name="页脚占位符 5">
            <a:extLst>
              <a:ext uri="{FF2B5EF4-FFF2-40B4-BE49-F238E27FC236}">
                <a16:creationId xmlns:a16="http://schemas.microsoft.com/office/drawing/2014/main" id="{B39B8382-CEE0-464A-ABA7-5123B6CED94A}"/>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3045720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112702"/>
            <a:ext cx="10515600" cy="776002"/>
          </a:xfrm>
        </p:spPr>
        <p:txBody>
          <a:bodyPr/>
          <a:lstStyle/>
          <a:p>
            <a:r>
              <a:rPr lang="en-US" sz="3600" dirty="0" smtClean="0">
                <a:solidFill>
                  <a:srgbClr val="C00000"/>
                </a:solidFill>
                <a:latin typeface="Times New Roman" panose="02020603050405020304" pitchFamily="18" charset="0"/>
                <a:cs typeface="Times New Roman" panose="02020603050405020304" pitchFamily="18" charset="0"/>
              </a:rPr>
              <a:t>Objective</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723900" y="1171575"/>
            <a:ext cx="10515600" cy="4972783"/>
          </a:xfrm>
        </p:spPr>
        <p:txBody>
          <a:bodyPr>
            <a:normAutofit/>
          </a:bodyPr>
          <a:lstStyle/>
          <a:p>
            <a:r>
              <a:rPr lang="en-US" altLang="zh-CN" dirty="0" smtClean="0">
                <a:cs typeface="Times New Roman" panose="02020603050405020304" pitchFamily="18" charset="0"/>
              </a:rPr>
              <a:t>So </a:t>
            </a:r>
            <a:r>
              <a:rPr lang="en-US" altLang="zh-CN" dirty="0">
                <a:cs typeface="Times New Roman" panose="02020603050405020304" pitchFamily="18" charset="0"/>
              </a:rPr>
              <a:t>far, the AMR technique has not been extensively applied to flood modeling </a:t>
            </a:r>
            <a:r>
              <a:rPr lang="en-US" altLang="zh-CN" dirty="0" smtClean="0">
                <a:cs typeface="Times New Roman" panose="02020603050405020304" pitchFamily="18" charset="0"/>
              </a:rPr>
              <a:t>yet. </a:t>
            </a:r>
          </a:p>
          <a:p>
            <a:r>
              <a:rPr lang="en-US" altLang="zh-CN" dirty="0" smtClean="0">
                <a:cs typeface="Times New Roman" panose="02020603050405020304" pitchFamily="18" charset="0"/>
              </a:rPr>
              <a:t>The refinement criteria and strategy should also be investigated further.</a:t>
            </a:r>
            <a:endParaRPr lang="en-US" altLang="zh-CN" dirty="0">
              <a:cs typeface="Times New Roman" panose="02020603050405020304" pitchFamily="18" charset="0"/>
            </a:endParaRPr>
          </a:p>
          <a:p>
            <a:r>
              <a:rPr lang="en-US" altLang="zh-CN" dirty="0" smtClean="0">
                <a:cs typeface="Times New Roman" panose="02020603050405020304" pitchFamily="18" charset="0"/>
              </a:rPr>
              <a:t>The </a:t>
            </a:r>
            <a:r>
              <a:rPr lang="en-US" altLang="zh-CN" dirty="0">
                <a:cs typeface="Times New Roman" panose="02020603050405020304" pitchFamily="18" charset="0"/>
              </a:rPr>
              <a:t>objective </a:t>
            </a:r>
            <a:r>
              <a:rPr lang="en-US" altLang="zh-CN" dirty="0" smtClean="0">
                <a:cs typeface="Times New Roman" panose="02020603050405020304" pitchFamily="18" charset="0"/>
              </a:rPr>
              <a:t>in this work is</a:t>
            </a:r>
            <a:r>
              <a:rPr lang="zh-CN" altLang="en-US" dirty="0" smtClean="0">
                <a:cs typeface="Times New Roman" panose="02020603050405020304" pitchFamily="18" charset="0"/>
              </a:rPr>
              <a:t>：</a:t>
            </a:r>
            <a:endParaRPr lang="en-US" altLang="zh-CN" dirty="0" smtClean="0">
              <a:cs typeface="Times New Roman" panose="02020603050405020304" pitchFamily="18" charset="0"/>
            </a:endParaRPr>
          </a:p>
          <a:p>
            <a:pPr marL="514350" indent="-514350">
              <a:buFont typeface="+mj-lt"/>
              <a:buAutoNum type="arabicPeriod"/>
            </a:pPr>
            <a:r>
              <a:rPr lang="en-US" altLang="zh-CN" dirty="0">
                <a:cs typeface="Times New Roman" panose="02020603050405020304" pitchFamily="18" charset="0"/>
              </a:rPr>
              <a:t>T</a:t>
            </a:r>
            <a:r>
              <a:rPr lang="en-US" altLang="zh-CN" dirty="0" smtClean="0">
                <a:cs typeface="Times New Roman" panose="02020603050405020304" pitchFamily="18" charset="0"/>
              </a:rPr>
              <a:t>o </a:t>
            </a:r>
            <a:r>
              <a:rPr lang="en-US" altLang="zh-CN" dirty="0">
                <a:cs typeface="Times New Roman" panose="02020603050405020304" pitchFamily="18" charset="0"/>
              </a:rPr>
              <a:t>develop two-dimensional </a:t>
            </a:r>
            <a:r>
              <a:rPr lang="en-US" altLang="zh-CN" dirty="0" smtClean="0">
                <a:cs typeface="Times New Roman" panose="02020603050405020304" pitchFamily="18" charset="0"/>
              </a:rPr>
              <a:t>depth-averaged numerical </a:t>
            </a:r>
            <a:r>
              <a:rPr lang="en-US" altLang="zh-CN" dirty="0">
                <a:cs typeface="Times New Roman" panose="02020603050405020304" pitchFamily="18" charset="0"/>
              </a:rPr>
              <a:t>modeling for urban floods </a:t>
            </a:r>
            <a:r>
              <a:rPr lang="en-US" altLang="zh-CN" dirty="0" smtClean="0">
                <a:cs typeface="Times New Roman" panose="02020603050405020304" pitchFamily="18" charset="0"/>
              </a:rPr>
              <a:t>based on AMR </a:t>
            </a:r>
            <a:r>
              <a:rPr lang="en-US" altLang="zh-CN" dirty="0">
                <a:cs typeface="Times New Roman" panose="02020603050405020304" pitchFamily="18" charset="0"/>
              </a:rPr>
              <a:t>and Finite difference method </a:t>
            </a:r>
            <a:endParaRPr lang="en-US" altLang="zh-CN" dirty="0" smtClean="0">
              <a:cs typeface="Times New Roman" panose="02020603050405020304" pitchFamily="18" charset="0"/>
            </a:endParaRPr>
          </a:p>
          <a:p>
            <a:pPr marL="514350" indent="-514350">
              <a:buFont typeface="+mj-lt"/>
              <a:buAutoNum type="arabicPeriod"/>
            </a:pPr>
            <a:r>
              <a:rPr lang="en-US" dirty="0" smtClean="0"/>
              <a:t>Apply this numerical modeling to </a:t>
            </a:r>
            <a:r>
              <a:rPr lang="en-US" dirty="0"/>
              <a:t>a case of urban flood in Sapporo, Japan.</a:t>
            </a:r>
            <a:endParaRPr lang="en-US" altLang="zh-CN" dirty="0" smtClean="0">
              <a:cs typeface="Times New Roman" panose="02020603050405020304" pitchFamily="18" charset="0"/>
            </a:endParaRPr>
          </a:p>
          <a:p>
            <a:pPr marL="514350" indent="-514350">
              <a:buFont typeface="+mj-lt"/>
              <a:buAutoNum type="arabicPeriod"/>
            </a:pPr>
            <a:r>
              <a:rPr lang="en-US" altLang="zh-CN" dirty="0" smtClean="0">
                <a:cs typeface="Times New Roman" panose="02020603050405020304" pitchFamily="18" charset="0"/>
              </a:rPr>
              <a:t>To </a:t>
            </a:r>
            <a:r>
              <a:rPr lang="en-US" altLang="zh-CN" dirty="0">
                <a:cs typeface="Times New Roman" panose="02020603050405020304" pitchFamily="18" charset="0"/>
              </a:rPr>
              <a:t>evaluate its </a:t>
            </a:r>
            <a:r>
              <a:rPr lang="en-US" altLang="zh-CN" dirty="0">
                <a:solidFill>
                  <a:srgbClr val="C00000"/>
                </a:solidFill>
                <a:cs typeface="Times New Roman" panose="02020603050405020304" pitchFamily="18" charset="0"/>
              </a:rPr>
              <a:t>accuracy</a:t>
            </a:r>
            <a:r>
              <a:rPr lang="en-US" altLang="zh-CN" dirty="0">
                <a:cs typeface="Times New Roman" panose="02020603050405020304" pitchFamily="18" charset="0"/>
              </a:rPr>
              <a:t> and </a:t>
            </a:r>
            <a:r>
              <a:rPr lang="en-US" altLang="zh-CN" dirty="0">
                <a:solidFill>
                  <a:srgbClr val="C00000"/>
                </a:solidFill>
                <a:cs typeface="Times New Roman" panose="02020603050405020304" pitchFamily="18" charset="0"/>
              </a:rPr>
              <a:t>efficiency</a:t>
            </a:r>
            <a:r>
              <a:rPr lang="en-US" altLang="zh-CN" dirty="0">
                <a:cs typeface="Times New Roman" panose="02020603050405020304" pitchFamily="18" charset="0"/>
              </a:rPr>
              <a:t> </a:t>
            </a:r>
            <a:r>
              <a:rPr lang="en-US" altLang="zh-CN" dirty="0" smtClean="0">
                <a:cs typeface="Times New Roman" panose="02020603050405020304" pitchFamily="18" charset="0"/>
              </a:rPr>
              <a:t>based on various refinement criteria by comparing it </a:t>
            </a:r>
            <a:r>
              <a:rPr lang="en-US" altLang="zh-CN" dirty="0">
                <a:cs typeface="Times New Roman" panose="02020603050405020304" pitchFamily="18" charset="0"/>
              </a:rPr>
              <a:t>with the fine grid method</a:t>
            </a:r>
            <a:r>
              <a:rPr lang="en-US" altLang="zh-CN" dirty="0" smtClean="0">
                <a:cs typeface="Times New Roman" panose="02020603050405020304" pitchFamily="18" charset="0"/>
              </a:rPr>
              <a:t>.</a:t>
            </a:r>
          </a:p>
          <a:p>
            <a:endParaRPr lang="en-US" altLang="zh-CN" dirty="0">
              <a:cs typeface="Times New Roman" panose="02020603050405020304" pitchFamily="18" charset="0"/>
            </a:endParaRPr>
          </a:p>
        </p:txBody>
      </p:sp>
      <p:sp>
        <p:nvSpPr>
          <p:cNvPr id="7" name="日期占位符 6">
            <a:extLst>
              <a:ext uri="{FF2B5EF4-FFF2-40B4-BE49-F238E27FC236}">
                <a16:creationId xmlns:a16="http://schemas.microsoft.com/office/drawing/2014/main" id="{7BF6775C-5436-4F5E-9EE2-828ED4A65B74}"/>
              </a:ext>
            </a:extLst>
          </p:cNvPr>
          <p:cNvSpPr>
            <a:spLocks noGrp="1"/>
          </p:cNvSpPr>
          <p:nvPr>
            <p:ph type="dt" sz="half" idx="10"/>
          </p:nvPr>
        </p:nvSpPr>
        <p:spPr/>
        <p:txBody>
          <a:bodyPr/>
          <a:lstStyle/>
          <a:p>
            <a:fld id="{91589D26-0D40-43E3-A7ED-111516BFBD8B}" type="datetime1">
              <a:rPr lang="en-US" altLang="zh-CN" smtClean="0"/>
              <a:t>9/22/2021</a:t>
            </a:fld>
            <a:endParaRPr lang="en-US" dirty="0"/>
          </a:p>
        </p:txBody>
      </p:sp>
      <p:sp>
        <p:nvSpPr>
          <p:cNvPr id="8" name="灯片编号占位符 7">
            <a:extLst>
              <a:ext uri="{FF2B5EF4-FFF2-40B4-BE49-F238E27FC236}">
                <a16:creationId xmlns:a16="http://schemas.microsoft.com/office/drawing/2014/main" id="{99080206-B94F-43F3-ABBB-6E6D74EC55AD}"/>
              </a:ext>
            </a:extLst>
          </p:cNvPr>
          <p:cNvSpPr>
            <a:spLocks noGrp="1"/>
          </p:cNvSpPr>
          <p:nvPr>
            <p:ph type="sldNum" sz="quarter" idx="12"/>
          </p:nvPr>
        </p:nvSpPr>
        <p:spPr/>
        <p:txBody>
          <a:bodyPr/>
          <a:lstStyle/>
          <a:p>
            <a:fld id="{7B915F63-7D3C-461C-9716-6EC9B5159FED}" type="slidenum">
              <a:rPr lang="en-US" smtClean="0"/>
              <a:t>5</a:t>
            </a:fld>
            <a:endParaRPr lang="en-US" dirty="0"/>
          </a:p>
        </p:txBody>
      </p:sp>
      <p:sp>
        <p:nvSpPr>
          <p:cNvPr id="6" name="页脚占位符 5">
            <a:extLst>
              <a:ext uri="{FF2B5EF4-FFF2-40B4-BE49-F238E27FC236}">
                <a16:creationId xmlns:a16="http://schemas.microsoft.com/office/drawing/2014/main" id="{17D24FFD-E1DF-478E-961F-76AC4A7706F2}"/>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77875"/>
          </a:xfrm>
        </p:spPr>
        <p:txBody>
          <a:bodyPr/>
          <a:lstStyle/>
          <a:p>
            <a:r>
              <a:rPr lang="en-US" dirty="0">
                <a:solidFill>
                  <a:srgbClr val="C00000"/>
                </a:solidFill>
                <a:latin typeface="Times New Roman" panose="02020603050405020304" pitchFamily="18" charset="0"/>
                <a:cs typeface="Times New Roman" panose="02020603050405020304" pitchFamily="18" charset="0"/>
              </a:rPr>
              <a:t>Target city and elevation model </a:t>
            </a:r>
          </a:p>
        </p:txBody>
      </p:sp>
      <p:graphicFrame>
        <p:nvGraphicFramePr>
          <p:cNvPr id="5" name="对象 4"/>
          <p:cNvGraphicFramePr>
            <a:graphicFrameLocks noChangeAspect="1"/>
          </p:cNvGraphicFramePr>
          <p:nvPr/>
        </p:nvGraphicFramePr>
        <p:xfrm>
          <a:off x="838200" y="1320333"/>
          <a:ext cx="10061991" cy="4327431"/>
        </p:xfrm>
        <a:graphic>
          <a:graphicData uri="http://schemas.openxmlformats.org/presentationml/2006/ole">
            <mc:AlternateContent xmlns:mc="http://schemas.openxmlformats.org/markup-compatibility/2006">
              <mc:Choice xmlns:v="urn:schemas-microsoft-com:vml" Requires="v">
                <p:oleObj spid="_x0000_s2172" name="文档" r:id="rId3" imgW="6198870" imgH="2667000" progId="Word.Document.12">
                  <p:embed/>
                </p:oleObj>
              </mc:Choice>
              <mc:Fallback>
                <p:oleObj name="文档" r:id="rId3" imgW="6198870" imgH="2667000" progId="Word.Document.12">
                  <p:embed/>
                  <p:pic>
                    <p:nvPicPr>
                      <p:cNvPr id="0" name="Picture 1026"/>
                      <p:cNvPicPr/>
                      <p:nvPr/>
                    </p:nvPicPr>
                    <p:blipFill>
                      <a:blip r:embed="rId4"/>
                      <a:stretch>
                        <a:fillRect/>
                      </a:stretch>
                    </p:blipFill>
                    <p:spPr>
                      <a:xfrm>
                        <a:off x="838200" y="1320333"/>
                        <a:ext cx="10061991" cy="4327431"/>
                      </a:xfrm>
                      <a:prstGeom prst="rect">
                        <a:avLst/>
                      </a:prstGeom>
                    </p:spPr>
                  </p:pic>
                </p:oleObj>
              </mc:Fallback>
            </mc:AlternateContent>
          </a:graphicData>
        </a:graphic>
      </p:graphicFrame>
      <p:sp>
        <p:nvSpPr>
          <p:cNvPr id="6" name="文本框 5"/>
          <p:cNvSpPr txBox="1"/>
          <p:nvPr/>
        </p:nvSpPr>
        <p:spPr>
          <a:xfrm>
            <a:off x="1143000" y="5647764"/>
            <a:ext cx="9466729" cy="110799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2. a) The center of Sapporo city, Japan. b) Modelled elevation data of the objective area (</a:t>
            </a:r>
            <a:r>
              <a:rPr lang="en-US" sz="2400" dirty="0" err="1">
                <a:latin typeface="Times New Roman" panose="02020603050405020304" pitchFamily="18" charset="0"/>
                <a:cs typeface="Times New Roman" panose="02020603050405020304" pitchFamily="18" charset="0"/>
              </a:rPr>
              <a:t>Morikawa</a:t>
            </a:r>
            <a:r>
              <a:rPr lang="en-US" sz="2400" dirty="0">
                <a:latin typeface="Times New Roman" panose="02020603050405020304" pitchFamily="18" charset="0"/>
                <a:cs typeface="Times New Roman" panose="02020603050405020304" pitchFamily="18" charset="0"/>
              </a:rPr>
              <a:t> (2019)). </a:t>
            </a:r>
          </a:p>
          <a:p>
            <a:endParaRPr lang="en-US" dirty="0">
              <a:latin typeface="Times New Roman" panose="02020603050405020304" pitchFamily="18" charset="0"/>
            </a:endParaRPr>
          </a:p>
        </p:txBody>
      </p:sp>
      <p:sp>
        <p:nvSpPr>
          <p:cNvPr id="8" name="日期占位符 7">
            <a:extLst>
              <a:ext uri="{FF2B5EF4-FFF2-40B4-BE49-F238E27FC236}">
                <a16:creationId xmlns:a16="http://schemas.microsoft.com/office/drawing/2014/main" id="{15B008CD-296C-4748-AA39-9E28B9E9C4A2}"/>
              </a:ext>
            </a:extLst>
          </p:cNvPr>
          <p:cNvSpPr>
            <a:spLocks noGrp="1"/>
          </p:cNvSpPr>
          <p:nvPr>
            <p:ph type="dt" sz="half" idx="10"/>
          </p:nvPr>
        </p:nvSpPr>
        <p:spPr/>
        <p:txBody>
          <a:bodyPr/>
          <a:lstStyle/>
          <a:p>
            <a:fld id="{F4362D0B-C71E-4F49-93A5-FFF91C68337B}" type="datetime1">
              <a:rPr lang="en-US" altLang="zh-CN" smtClean="0"/>
              <a:t>9/22/2021</a:t>
            </a:fld>
            <a:endParaRPr lang="en-US"/>
          </a:p>
        </p:txBody>
      </p:sp>
      <p:sp>
        <p:nvSpPr>
          <p:cNvPr id="9" name="灯片编号占位符 8">
            <a:extLst>
              <a:ext uri="{FF2B5EF4-FFF2-40B4-BE49-F238E27FC236}">
                <a16:creationId xmlns:a16="http://schemas.microsoft.com/office/drawing/2014/main" id="{944656CC-D5EA-431E-A830-7DC29AB3E78F}"/>
              </a:ext>
            </a:extLst>
          </p:cNvPr>
          <p:cNvSpPr>
            <a:spLocks noGrp="1"/>
          </p:cNvSpPr>
          <p:nvPr>
            <p:ph type="sldNum" sz="quarter" idx="12"/>
          </p:nvPr>
        </p:nvSpPr>
        <p:spPr/>
        <p:txBody>
          <a:bodyPr/>
          <a:lstStyle/>
          <a:p>
            <a:fld id="{7B915F63-7D3C-461C-9716-6EC9B5159FED}" type="slidenum">
              <a:rPr lang="en-US" smtClean="0"/>
              <a:t>6</a:t>
            </a:fld>
            <a:endParaRPr lang="en-US"/>
          </a:p>
        </p:txBody>
      </p:sp>
      <p:sp>
        <p:nvSpPr>
          <p:cNvPr id="3" name="页脚占位符 2">
            <a:extLst>
              <a:ext uri="{FF2B5EF4-FFF2-40B4-BE49-F238E27FC236}">
                <a16:creationId xmlns:a16="http://schemas.microsoft.com/office/drawing/2014/main" id="{93CB3C2D-C575-431D-8C01-F6DB26425CC2}"/>
              </a:ext>
            </a:extLst>
          </p:cNvPr>
          <p:cNvSpPr>
            <a:spLocks noGrp="1"/>
          </p:cNvSpPr>
          <p:nvPr>
            <p:ph type="ftr" sz="quarter" idx="11"/>
          </p:nvPr>
        </p:nvSpPr>
        <p:spPr/>
        <p:txBody>
          <a:bodyPr/>
          <a:lstStyle/>
          <a:p>
            <a:r>
              <a:rPr lang="en-US"/>
              <a:t>A 2D Numerical Modeling for Urban Flood with Adaptive Mesh Refinement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89B29594-8281-4498-8149-02AFE3E0EE91}"/>
              </a:ext>
            </a:extLst>
          </p:cNvPr>
          <p:cNvSpPr>
            <a:spLocks noGrp="1"/>
          </p:cNvSpPr>
          <p:nvPr>
            <p:ph type="dt" sz="half" idx="10"/>
          </p:nvPr>
        </p:nvSpPr>
        <p:spPr/>
        <p:txBody>
          <a:bodyPr/>
          <a:lstStyle/>
          <a:p>
            <a:fld id="{34EE0ECE-78C5-4249-8FAF-7515F6E52DEF}" type="datetime1">
              <a:rPr lang="en-US" altLang="zh-CN" smtClean="0"/>
              <a:t>9/22/2021</a:t>
            </a:fld>
            <a:endParaRPr lang="en-US"/>
          </a:p>
        </p:txBody>
      </p:sp>
      <p:sp>
        <p:nvSpPr>
          <p:cNvPr id="6" name="灯片编号占位符 5">
            <a:extLst>
              <a:ext uri="{FF2B5EF4-FFF2-40B4-BE49-F238E27FC236}">
                <a16:creationId xmlns:a16="http://schemas.microsoft.com/office/drawing/2014/main" id="{EC88917E-347F-43A1-9050-58CD385B2734}"/>
              </a:ext>
            </a:extLst>
          </p:cNvPr>
          <p:cNvSpPr>
            <a:spLocks noGrp="1"/>
          </p:cNvSpPr>
          <p:nvPr>
            <p:ph type="sldNum" sz="quarter" idx="12"/>
          </p:nvPr>
        </p:nvSpPr>
        <p:spPr/>
        <p:txBody>
          <a:bodyPr/>
          <a:lstStyle/>
          <a:p>
            <a:fld id="{7B915F63-7D3C-461C-9716-6EC9B5159FED}" type="slidenum">
              <a:rPr lang="en-US" smtClean="0"/>
              <a:t>7</a:t>
            </a:fld>
            <a:endParaRPr lang="en-US"/>
          </a:p>
        </p:txBody>
      </p:sp>
      <p:sp>
        <p:nvSpPr>
          <p:cNvPr id="7" name="文本框 6">
            <a:extLst>
              <a:ext uri="{FF2B5EF4-FFF2-40B4-BE49-F238E27FC236}">
                <a16:creationId xmlns:a16="http://schemas.microsoft.com/office/drawing/2014/main" id="{A0E0B8C0-551D-4DA5-A5E6-95C66FDCC37D}"/>
              </a:ext>
            </a:extLst>
          </p:cNvPr>
          <p:cNvSpPr txBox="1"/>
          <p:nvPr/>
        </p:nvSpPr>
        <p:spPr>
          <a:xfrm>
            <a:off x="285750" y="-69296"/>
            <a:ext cx="7579979" cy="1200329"/>
          </a:xfrm>
          <a:prstGeom prst="rect">
            <a:avLst/>
          </a:prstGeom>
          <a:noFill/>
        </p:spPr>
        <p:txBody>
          <a:bodyPr wrap="square" rtlCol="0">
            <a:spAutoFit/>
          </a:bodyPr>
          <a:lstStyle/>
          <a:p>
            <a:r>
              <a:rPr lang="en-US" altLang="zh-CN" sz="3600" dirty="0">
                <a:solidFill>
                  <a:srgbClr val="C00000"/>
                </a:solidFill>
                <a:latin typeface="Times New Roman" panose="02020603050405020304" pitchFamily="18" charset="0"/>
                <a:cs typeface="Times New Roman" panose="02020603050405020304" pitchFamily="18" charset="0"/>
              </a:rPr>
              <a:t>Computational </a:t>
            </a:r>
            <a:r>
              <a:rPr lang="en-US" altLang="zh-CN" sz="3600" dirty="0" smtClean="0">
                <a:solidFill>
                  <a:srgbClr val="C00000"/>
                </a:solidFill>
                <a:latin typeface="Times New Roman" panose="02020603050405020304" pitchFamily="18" charset="0"/>
                <a:cs typeface="Times New Roman" panose="02020603050405020304" pitchFamily="18" charset="0"/>
              </a:rPr>
              <a:t>Model: Fractional Step Method</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09EB89AB-6ADB-41F3-AC4B-6A73DDFAF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59" y="2922148"/>
            <a:ext cx="5225910" cy="9212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D30A84A-A064-439C-8161-635CD2A63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59" y="4056370"/>
            <a:ext cx="5061968" cy="9337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F1AB0477-1014-4E8F-9F91-EF53C6A40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59" y="1712792"/>
            <a:ext cx="2990850" cy="101917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AB0EB190-17E4-47BE-BDDD-3F100D5F623A}"/>
              </a:ext>
            </a:extLst>
          </p:cNvPr>
          <p:cNvSpPr/>
          <p:nvPr/>
        </p:nvSpPr>
        <p:spPr>
          <a:xfrm>
            <a:off x="151525" y="1062991"/>
            <a:ext cx="7258718"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sym typeface="+mn-ea"/>
              </a:rPr>
              <a:t>1. Governing </a:t>
            </a:r>
            <a:r>
              <a:rPr lang="en-US" altLang="zh-CN" sz="2800" dirty="0" smtClean="0">
                <a:latin typeface="Times New Roman" panose="02020603050405020304" pitchFamily="18" charset="0"/>
                <a:cs typeface="Times New Roman" panose="02020603050405020304" pitchFamily="18" charset="0"/>
                <a:sym typeface="+mn-ea"/>
              </a:rPr>
              <a:t>equations: shallow water equations</a:t>
            </a:r>
            <a:endParaRPr lang="en-US" altLang="zh-CN" sz="2800" dirty="0">
              <a:latin typeface="Times New Roman" panose="02020603050405020304" pitchFamily="18" charset="0"/>
              <a:cs typeface="Times New Roman" panose="02020603050405020304" pitchFamily="18" charset="0"/>
              <a:sym typeface="+mn-ea"/>
            </a:endParaRPr>
          </a:p>
        </p:txBody>
      </p:sp>
      <p:pic>
        <p:nvPicPr>
          <p:cNvPr id="12" name="Picture 6">
            <a:extLst>
              <a:ext uri="{FF2B5EF4-FFF2-40B4-BE49-F238E27FC236}">
                <a16:creationId xmlns:a16="http://schemas.microsoft.com/office/drawing/2014/main" id="{D1AE60AD-FD31-48E2-A575-76B9DB30D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458" y="5265726"/>
            <a:ext cx="2735681"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FEEC8FB7-D9DB-4A71-8DF9-16BD0D3A9B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485" y="5230001"/>
            <a:ext cx="2533062" cy="10906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4A246DA-DFD0-413E-870D-EFC333D993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835213"/>
            <a:ext cx="3068804" cy="11252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109E533-E755-4B5D-B8D6-B4CC0D1460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5729" y="1851132"/>
            <a:ext cx="3248446" cy="1242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CAB2620-A68A-4B45-AAAF-73F92B66DF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5737" y="3604102"/>
            <a:ext cx="3368431" cy="109623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02133A7-AA9C-4E08-97DD-C564CBD8D6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225" y="4870768"/>
            <a:ext cx="3288705" cy="109623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62F8E01-5F2B-4083-9D68-1B959D0E3B84}"/>
              </a:ext>
            </a:extLst>
          </p:cNvPr>
          <p:cNvSpPr txBox="1"/>
          <p:nvPr/>
        </p:nvSpPr>
        <p:spPr>
          <a:xfrm>
            <a:off x="5976397" y="-496281"/>
            <a:ext cx="1829340" cy="369332"/>
          </a:xfrm>
          <a:prstGeom prst="rect">
            <a:avLst/>
          </a:prstGeom>
          <a:noFill/>
        </p:spPr>
        <p:txBody>
          <a:bodyPr wrap="square" rtlCol="0">
            <a:spAutoFit/>
          </a:bodyPr>
          <a:lstStyle/>
          <a:p>
            <a:endParaRPr lang="zh-CN" altLang="en-US">
              <a:latin typeface="Times New Roman" panose="02020603050405020304" pitchFamily="18" charset="0"/>
            </a:endParaRPr>
          </a:p>
        </p:txBody>
      </p:sp>
      <p:sp>
        <p:nvSpPr>
          <p:cNvPr id="16" name="文本框 15">
            <a:extLst>
              <a:ext uri="{FF2B5EF4-FFF2-40B4-BE49-F238E27FC236}">
                <a16:creationId xmlns:a16="http://schemas.microsoft.com/office/drawing/2014/main" id="{AED16070-BA76-4913-9EB5-64D40DF80129}"/>
              </a:ext>
            </a:extLst>
          </p:cNvPr>
          <p:cNvSpPr txBox="1"/>
          <p:nvPr/>
        </p:nvSpPr>
        <p:spPr>
          <a:xfrm>
            <a:off x="7762316" y="348009"/>
            <a:ext cx="3368431"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Nonadvection term </a:t>
            </a:r>
            <a:endParaRPr lang="zh-CN" altLang="en-US" sz="240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19A2BB6-7403-4F94-81EF-60D135752321}"/>
              </a:ext>
            </a:extLst>
          </p:cNvPr>
          <p:cNvSpPr txBox="1"/>
          <p:nvPr/>
        </p:nvSpPr>
        <p:spPr>
          <a:xfrm>
            <a:off x="7762316" y="3114700"/>
            <a:ext cx="2435469"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Advection term </a:t>
            </a:r>
            <a:endParaRPr lang="zh-CN" altLang="en-US" sz="240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514F3AA-CC24-4180-A48D-5E10C4C5EEDE}"/>
              </a:ext>
            </a:extLst>
          </p:cNvPr>
          <p:cNvSpPr txBox="1"/>
          <p:nvPr/>
        </p:nvSpPr>
        <p:spPr>
          <a:xfrm>
            <a:off x="5877615" y="1917362"/>
            <a:ext cx="685800" cy="369332"/>
          </a:xfrm>
          <a:prstGeom prst="rect">
            <a:avLst/>
          </a:prstGeom>
          <a:noFill/>
        </p:spPr>
        <p:txBody>
          <a:bodyPr wrap="square" rtlCol="0">
            <a:spAutoFit/>
          </a:bodyPr>
          <a:lstStyle/>
          <a:p>
            <a:r>
              <a:rPr lang="en-US" altLang="zh-CN">
                <a:latin typeface="Times New Roman" panose="02020603050405020304" pitchFamily="18" charset="0"/>
              </a:rPr>
              <a:t>(1)</a:t>
            </a:r>
            <a:endParaRPr lang="zh-CN" altLang="en-US">
              <a:latin typeface="Times New Roman" panose="02020603050405020304" pitchFamily="18" charset="0"/>
            </a:endParaRPr>
          </a:p>
        </p:txBody>
      </p:sp>
      <p:sp>
        <p:nvSpPr>
          <p:cNvPr id="19" name="文本框 18">
            <a:extLst>
              <a:ext uri="{FF2B5EF4-FFF2-40B4-BE49-F238E27FC236}">
                <a16:creationId xmlns:a16="http://schemas.microsoft.com/office/drawing/2014/main" id="{4A68A6F0-E634-44C6-B71F-94E93852F229}"/>
              </a:ext>
            </a:extLst>
          </p:cNvPr>
          <p:cNvSpPr txBox="1"/>
          <p:nvPr/>
        </p:nvSpPr>
        <p:spPr>
          <a:xfrm>
            <a:off x="5976397" y="3114700"/>
            <a:ext cx="488236" cy="369332"/>
          </a:xfrm>
          <a:prstGeom prst="rect">
            <a:avLst/>
          </a:prstGeom>
          <a:noFill/>
        </p:spPr>
        <p:txBody>
          <a:bodyPr wrap="square" rtlCol="0">
            <a:spAutoFit/>
          </a:bodyPr>
          <a:lstStyle/>
          <a:p>
            <a:r>
              <a:rPr lang="en-US" altLang="zh-CN">
                <a:latin typeface="Times New Roman" panose="02020603050405020304" pitchFamily="18" charset="0"/>
              </a:rPr>
              <a:t>(2)</a:t>
            </a:r>
            <a:endParaRPr lang="zh-CN" altLang="en-US">
              <a:latin typeface="Times New Roman" panose="02020603050405020304" pitchFamily="18" charset="0"/>
            </a:endParaRPr>
          </a:p>
        </p:txBody>
      </p:sp>
      <p:sp>
        <p:nvSpPr>
          <p:cNvPr id="20" name="文本框 19">
            <a:extLst>
              <a:ext uri="{FF2B5EF4-FFF2-40B4-BE49-F238E27FC236}">
                <a16:creationId xmlns:a16="http://schemas.microsoft.com/office/drawing/2014/main" id="{443124F7-A474-4E55-9DEB-39530D5254A0}"/>
              </a:ext>
            </a:extLst>
          </p:cNvPr>
          <p:cNvSpPr txBox="1"/>
          <p:nvPr/>
        </p:nvSpPr>
        <p:spPr>
          <a:xfrm>
            <a:off x="5976397" y="4400550"/>
            <a:ext cx="737264" cy="369332"/>
          </a:xfrm>
          <a:prstGeom prst="rect">
            <a:avLst/>
          </a:prstGeom>
          <a:noFill/>
        </p:spPr>
        <p:txBody>
          <a:bodyPr wrap="square" rtlCol="0">
            <a:spAutoFit/>
          </a:bodyPr>
          <a:lstStyle/>
          <a:p>
            <a:r>
              <a:rPr lang="en-US" altLang="zh-CN">
                <a:latin typeface="Times New Roman" panose="02020603050405020304" pitchFamily="18" charset="0"/>
              </a:rPr>
              <a:t>(3)</a:t>
            </a:r>
            <a:endParaRPr lang="zh-CN" altLang="en-US">
              <a:latin typeface="Times New Roman" panose="02020603050405020304" pitchFamily="18" charset="0"/>
            </a:endParaRPr>
          </a:p>
        </p:txBody>
      </p:sp>
      <p:sp>
        <p:nvSpPr>
          <p:cNvPr id="21" name="文本框 20">
            <a:extLst>
              <a:ext uri="{FF2B5EF4-FFF2-40B4-BE49-F238E27FC236}">
                <a16:creationId xmlns:a16="http://schemas.microsoft.com/office/drawing/2014/main" id="{4D6B972C-AF10-46DF-940D-854E63C394B2}"/>
              </a:ext>
            </a:extLst>
          </p:cNvPr>
          <p:cNvSpPr txBox="1"/>
          <p:nvPr/>
        </p:nvSpPr>
        <p:spPr>
          <a:xfrm>
            <a:off x="6017393" y="5501734"/>
            <a:ext cx="447240" cy="369332"/>
          </a:xfrm>
          <a:prstGeom prst="rect">
            <a:avLst/>
          </a:prstGeom>
          <a:noFill/>
        </p:spPr>
        <p:txBody>
          <a:bodyPr wrap="square" rtlCol="0">
            <a:spAutoFit/>
          </a:bodyPr>
          <a:lstStyle/>
          <a:p>
            <a:r>
              <a:rPr lang="en-US" altLang="zh-CN">
                <a:latin typeface="Times New Roman" panose="02020603050405020304" pitchFamily="18" charset="0"/>
              </a:rPr>
              <a:t>(4)</a:t>
            </a:r>
            <a:endParaRPr lang="zh-CN" altLang="en-US">
              <a:latin typeface="Times New Roman" panose="02020603050405020304" pitchFamily="18" charset="0"/>
            </a:endParaRPr>
          </a:p>
        </p:txBody>
      </p:sp>
      <p:sp>
        <p:nvSpPr>
          <p:cNvPr id="22" name="文本框 21">
            <a:extLst>
              <a:ext uri="{FF2B5EF4-FFF2-40B4-BE49-F238E27FC236}">
                <a16:creationId xmlns:a16="http://schemas.microsoft.com/office/drawing/2014/main" id="{C5930E48-F9CB-4233-98D1-EE642069DB62}"/>
              </a:ext>
            </a:extLst>
          </p:cNvPr>
          <p:cNvSpPr txBox="1"/>
          <p:nvPr/>
        </p:nvSpPr>
        <p:spPr>
          <a:xfrm>
            <a:off x="11353800" y="1152525"/>
            <a:ext cx="457200" cy="369332"/>
          </a:xfrm>
          <a:prstGeom prst="rect">
            <a:avLst/>
          </a:prstGeom>
          <a:noFill/>
        </p:spPr>
        <p:txBody>
          <a:bodyPr wrap="square" rtlCol="0">
            <a:spAutoFit/>
          </a:bodyPr>
          <a:lstStyle/>
          <a:p>
            <a:r>
              <a:rPr lang="en-US" altLang="zh-CN">
                <a:latin typeface="Times New Roman" panose="02020603050405020304" pitchFamily="18" charset="0"/>
              </a:rPr>
              <a:t>(5)</a:t>
            </a:r>
            <a:endParaRPr lang="zh-CN" altLang="en-US">
              <a:latin typeface="Times New Roman" panose="02020603050405020304" pitchFamily="18" charset="0"/>
            </a:endParaRPr>
          </a:p>
        </p:txBody>
      </p:sp>
      <p:sp>
        <p:nvSpPr>
          <p:cNvPr id="23" name="文本框 22">
            <a:extLst>
              <a:ext uri="{FF2B5EF4-FFF2-40B4-BE49-F238E27FC236}">
                <a16:creationId xmlns:a16="http://schemas.microsoft.com/office/drawing/2014/main" id="{345566FF-AEF6-44C7-9EA7-4F4F3A1FEB70}"/>
              </a:ext>
            </a:extLst>
          </p:cNvPr>
          <p:cNvSpPr txBox="1"/>
          <p:nvPr/>
        </p:nvSpPr>
        <p:spPr>
          <a:xfrm>
            <a:off x="11287125" y="2409825"/>
            <a:ext cx="403416" cy="369332"/>
          </a:xfrm>
          <a:prstGeom prst="rect">
            <a:avLst/>
          </a:prstGeom>
          <a:noFill/>
        </p:spPr>
        <p:txBody>
          <a:bodyPr wrap="square" rtlCol="0">
            <a:spAutoFit/>
          </a:bodyPr>
          <a:lstStyle/>
          <a:p>
            <a:r>
              <a:rPr lang="en-US" altLang="zh-CN">
                <a:latin typeface="Times New Roman" panose="02020603050405020304" pitchFamily="18" charset="0"/>
              </a:rPr>
              <a:t>(6)</a:t>
            </a:r>
            <a:endParaRPr lang="zh-CN" altLang="en-US">
              <a:latin typeface="Times New Roman" panose="02020603050405020304" pitchFamily="18" charset="0"/>
            </a:endParaRPr>
          </a:p>
        </p:txBody>
      </p:sp>
      <p:sp>
        <p:nvSpPr>
          <p:cNvPr id="24" name="文本框 23">
            <a:extLst>
              <a:ext uri="{FF2B5EF4-FFF2-40B4-BE49-F238E27FC236}">
                <a16:creationId xmlns:a16="http://schemas.microsoft.com/office/drawing/2014/main" id="{DA8415B3-740B-4483-8F44-D826AB9F6C63}"/>
              </a:ext>
            </a:extLst>
          </p:cNvPr>
          <p:cNvSpPr txBox="1"/>
          <p:nvPr/>
        </p:nvSpPr>
        <p:spPr>
          <a:xfrm>
            <a:off x="11353800" y="3924300"/>
            <a:ext cx="457200" cy="369332"/>
          </a:xfrm>
          <a:prstGeom prst="rect">
            <a:avLst/>
          </a:prstGeom>
          <a:noFill/>
        </p:spPr>
        <p:txBody>
          <a:bodyPr wrap="square" rtlCol="0">
            <a:spAutoFit/>
          </a:bodyPr>
          <a:lstStyle/>
          <a:p>
            <a:r>
              <a:rPr lang="en-US" altLang="zh-CN">
                <a:latin typeface="Times New Roman" panose="02020603050405020304" pitchFamily="18" charset="0"/>
              </a:rPr>
              <a:t>(7)</a:t>
            </a:r>
            <a:endParaRPr lang="zh-CN" altLang="en-US">
              <a:latin typeface="Times New Roman" panose="02020603050405020304" pitchFamily="18" charset="0"/>
            </a:endParaRPr>
          </a:p>
        </p:txBody>
      </p:sp>
      <p:sp>
        <p:nvSpPr>
          <p:cNvPr id="25" name="文本框 24">
            <a:extLst>
              <a:ext uri="{FF2B5EF4-FFF2-40B4-BE49-F238E27FC236}">
                <a16:creationId xmlns:a16="http://schemas.microsoft.com/office/drawing/2014/main" id="{66DE32B5-4E5F-4C4C-8017-41EF7FBEE855}"/>
              </a:ext>
            </a:extLst>
          </p:cNvPr>
          <p:cNvSpPr txBox="1"/>
          <p:nvPr/>
        </p:nvSpPr>
        <p:spPr>
          <a:xfrm>
            <a:off x="11430000" y="5230001"/>
            <a:ext cx="561975" cy="369332"/>
          </a:xfrm>
          <a:prstGeom prst="rect">
            <a:avLst/>
          </a:prstGeom>
          <a:noFill/>
        </p:spPr>
        <p:txBody>
          <a:bodyPr wrap="square" rtlCol="0">
            <a:spAutoFit/>
          </a:bodyPr>
          <a:lstStyle/>
          <a:p>
            <a:r>
              <a:rPr lang="en-US" altLang="zh-CN">
                <a:latin typeface="Times New Roman" panose="02020603050405020304" pitchFamily="18" charset="0"/>
              </a:rPr>
              <a:t>(8)</a:t>
            </a:r>
            <a:endParaRPr lang="zh-CN" altLang="en-US">
              <a:latin typeface="Times New Roman" panose="02020603050405020304" pitchFamily="18" charset="0"/>
            </a:endParaRPr>
          </a:p>
        </p:txBody>
      </p:sp>
      <p:sp>
        <p:nvSpPr>
          <p:cNvPr id="2" name="页脚占位符 1">
            <a:extLst>
              <a:ext uri="{FF2B5EF4-FFF2-40B4-BE49-F238E27FC236}">
                <a16:creationId xmlns:a16="http://schemas.microsoft.com/office/drawing/2014/main" id="{7169CB96-A5EA-4548-BA01-F8528BC744B8}"/>
              </a:ext>
            </a:extLst>
          </p:cNvPr>
          <p:cNvSpPr>
            <a:spLocks noGrp="1"/>
          </p:cNvSpPr>
          <p:nvPr>
            <p:ph type="ftr" sz="quarter" idx="11"/>
          </p:nvPr>
        </p:nvSpPr>
        <p:spPr/>
        <p:txBody>
          <a:bodyPr/>
          <a:lstStyle/>
          <a:p>
            <a:r>
              <a:rPr lang="en-US"/>
              <a:t>A 2D Numerical Modeling for Urban Flood with Adaptive Mesh Refinement</a:t>
            </a:r>
          </a:p>
        </p:txBody>
      </p:sp>
    </p:spTree>
    <p:extLst>
      <p:ext uri="{BB962C8B-B14F-4D97-AF65-F5344CB8AC3E}">
        <p14:creationId xmlns:p14="http://schemas.microsoft.com/office/powerpoint/2010/main" val="2794090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9BCCA0-C384-43C6-930E-9E403163CEEE}"/>
              </a:ext>
            </a:extLst>
          </p:cNvPr>
          <p:cNvSpPr>
            <a:spLocks noGrp="1"/>
          </p:cNvSpPr>
          <p:nvPr>
            <p:ph type="dt" sz="half" idx="10"/>
          </p:nvPr>
        </p:nvSpPr>
        <p:spPr/>
        <p:txBody>
          <a:bodyPr/>
          <a:lstStyle/>
          <a:p>
            <a:fld id="{CF770D40-B224-463B-832F-E8F5F2FD916B}" type="datetime1">
              <a:rPr lang="en-US" altLang="zh-CN" smtClean="0"/>
              <a:t>9/22/2021</a:t>
            </a:fld>
            <a:endParaRPr lang="en-US"/>
          </a:p>
        </p:txBody>
      </p:sp>
      <p:sp>
        <p:nvSpPr>
          <p:cNvPr id="4" name="文本框 3">
            <a:extLst>
              <a:ext uri="{FF2B5EF4-FFF2-40B4-BE49-F238E27FC236}">
                <a16:creationId xmlns:a16="http://schemas.microsoft.com/office/drawing/2014/main" id="{99380CA0-BE8A-491A-A5F5-4B0752758252}"/>
              </a:ext>
            </a:extLst>
          </p:cNvPr>
          <p:cNvSpPr txBox="1"/>
          <p:nvPr/>
        </p:nvSpPr>
        <p:spPr>
          <a:xfrm>
            <a:off x="448408" y="246185"/>
            <a:ext cx="4404946" cy="646331"/>
          </a:xfrm>
          <a:prstGeom prst="rect">
            <a:avLst/>
          </a:prstGeom>
          <a:noFill/>
        </p:spPr>
        <p:txBody>
          <a:bodyPr wrap="square" rtlCol="0">
            <a:spAutoFit/>
          </a:bodyPr>
          <a:lstStyle/>
          <a:p>
            <a:r>
              <a:rPr lang="en-US" altLang="zh-CN" sz="3600" dirty="0">
                <a:solidFill>
                  <a:srgbClr val="C00000"/>
                </a:solidFill>
                <a:latin typeface="Times New Roman" panose="02020603050405020304" pitchFamily="18" charset="0"/>
                <a:cs typeface="Times New Roman" panose="02020603050405020304" pitchFamily="18" charset="0"/>
              </a:rPr>
              <a:t>Computational </a:t>
            </a:r>
            <a:r>
              <a:rPr lang="en-US" altLang="zh-CN" sz="3600" dirty="0" smtClean="0">
                <a:solidFill>
                  <a:srgbClr val="C00000"/>
                </a:solidFill>
                <a:latin typeface="Times New Roman" panose="02020603050405020304" pitchFamily="18" charset="0"/>
                <a:cs typeface="Times New Roman" panose="02020603050405020304" pitchFamily="18" charset="0"/>
              </a:rPr>
              <a:t>model </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64DA6AC3-A9FC-49CD-9A37-5E6ED5FA0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70" y="1577678"/>
            <a:ext cx="4505441" cy="8712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17813F0-480E-483C-A6D3-E1D618AC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59" y="2368432"/>
            <a:ext cx="4480552" cy="87121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8B5BF2F-5F63-42BE-8EC3-F033161E9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37" y="3254299"/>
            <a:ext cx="5398117" cy="68333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CC8F933A-864E-4ED3-B7B1-6A9C7710D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08" y="4017606"/>
            <a:ext cx="5372100" cy="58726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1F27FD4-D11D-4D17-89BD-E1ADDD514FF1}"/>
              </a:ext>
            </a:extLst>
          </p:cNvPr>
          <p:cNvSpPr txBox="1"/>
          <p:nvPr/>
        </p:nvSpPr>
        <p:spPr>
          <a:xfrm>
            <a:off x="527613" y="858664"/>
            <a:ext cx="675627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Iteration of </a:t>
            </a:r>
            <a:r>
              <a:rPr lang="en-US" altLang="zh-CN" sz="2400" b="1" dirty="0" err="1">
                <a:latin typeface="Times New Roman" panose="02020603050405020304" pitchFamily="18" charset="0"/>
                <a:cs typeface="Times New Roman" panose="02020603050405020304" pitchFamily="18" charset="0"/>
              </a:rPr>
              <a:t>Nonadvection</a:t>
            </a:r>
            <a:r>
              <a:rPr lang="en-US" altLang="zh-CN" sz="2400" b="1" dirty="0">
                <a:latin typeface="Times New Roman" panose="02020603050405020304" pitchFamily="18" charset="0"/>
                <a:cs typeface="Times New Roman" panose="02020603050405020304" pitchFamily="18" charset="0"/>
              </a:rPr>
              <a:t> term using implicit method</a:t>
            </a:r>
            <a:endParaRPr lang="zh-CN" altLang="en-US" sz="2400" b="1" dirty="0">
              <a:latin typeface="Times New Roman" panose="02020603050405020304" pitchFamily="18" charset="0"/>
              <a:cs typeface="Times New Roman" panose="02020603050405020304" pitchFamily="18" charset="0"/>
            </a:endParaRPr>
          </a:p>
        </p:txBody>
      </p:sp>
      <p:pic>
        <p:nvPicPr>
          <p:cNvPr id="6158" name="Picture 14">
            <a:extLst>
              <a:ext uri="{FF2B5EF4-FFF2-40B4-BE49-F238E27FC236}">
                <a16:creationId xmlns:a16="http://schemas.microsoft.com/office/drawing/2014/main" id="{2BE39005-0B2A-4AA0-B44B-3E2D9E551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98" y="4743032"/>
            <a:ext cx="4624444" cy="63932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4CD47BD-34D8-4404-8F8C-B0DEAF506CB8}"/>
              </a:ext>
            </a:extLst>
          </p:cNvPr>
          <p:cNvSpPr txBox="1"/>
          <p:nvPr/>
        </p:nvSpPr>
        <p:spPr>
          <a:xfrm>
            <a:off x="5867400" y="1771650"/>
            <a:ext cx="618038"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(9)</a:t>
            </a:r>
            <a:endParaRPr lang="zh-CN" altLang="en-US">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6A6FB2D-FAAB-44DA-9781-38AB6DA16D8C}"/>
              </a:ext>
            </a:extLst>
          </p:cNvPr>
          <p:cNvSpPr txBox="1"/>
          <p:nvPr/>
        </p:nvSpPr>
        <p:spPr>
          <a:xfrm>
            <a:off x="5817388" y="2490041"/>
            <a:ext cx="5238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(10)</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07C209F-DEEF-47F9-ABD8-24EEF078BCBF}"/>
              </a:ext>
            </a:extLst>
          </p:cNvPr>
          <p:cNvSpPr txBox="1"/>
          <p:nvPr/>
        </p:nvSpPr>
        <p:spPr>
          <a:xfrm>
            <a:off x="5832626" y="3304801"/>
            <a:ext cx="618038" cy="369332"/>
          </a:xfrm>
          <a:prstGeom prst="rect">
            <a:avLst/>
          </a:prstGeom>
          <a:noFill/>
        </p:spPr>
        <p:txBody>
          <a:bodyPr wrap="square" rtlCol="0">
            <a:spAutoFit/>
          </a:bodyPr>
          <a:lstStyle/>
          <a:p>
            <a:r>
              <a:rPr lang="en-US" altLang="zh-CN">
                <a:latin typeface="Times New Roman" panose="02020603050405020304" pitchFamily="18" charset="0"/>
              </a:rPr>
              <a:t>(11)</a:t>
            </a:r>
            <a:endParaRPr lang="zh-CN" altLang="en-US">
              <a:latin typeface="Times New Roman" panose="02020603050405020304" pitchFamily="18" charset="0"/>
            </a:endParaRPr>
          </a:p>
        </p:txBody>
      </p:sp>
      <p:sp>
        <p:nvSpPr>
          <p:cNvPr id="9" name="文本框 8">
            <a:extLst>
              <a:ext uri="{FF2B5EF4-FFF2-40B4-BE49-F238E27FC236}">
                <a16:creationId xmlns:a16="http://schemas.microsoft.com/office/drawing/2014/main" id="{0A69259E-0757-42C9-861C-52E77B0C3741}"/>
              </a:ext>
            </a:extLst>
          </p:cNvPr>
          <p:cNvSpPr txBox="1"/>
          <p:nvPr/>
        </p:nvSpPr>
        <p:spPr>
          <a:xfrm>
            <a:off x="5812364" y="4119561"/>
            <a:ext cx="618038" cy="369332"/>
          </a:xfrm>
          <a:prstGeom prst="rect">
            <a:avLst/>
          </a:prstGeom>
          <a:noFill/>
        </p:spPr>
        <p:txBody>
          <a:bodyPr wrap="square" rtlCol="0">
            <a:spAutoFit/>
          </a:bodyPr>
          <a:lstStyle/>
          <a:p>
            <a:r>
              <a:rPr lang="en-US" altLang="zh-CN">
                <a:latin typeface="Times New Roman" panose="02020603050405020304" pitchFamily="18" charset="0"/>
              </a:rPr>
              <a:t>(12)</a:t>
            </a:r>
            <a:endParaRPr lang="zh-CN" altLang="en-US">
              <a:latin typeface="Times New Roman" panose="02020603050405020304" pitchFamily="18" charset="0"/>
            </a:endParaRPr>
          </a:p>
        </p:txBody>
      </p:sp>
      <p:sp>
        <p:nvSpPr>
          <p:cNvPr id="10" name="文本框 9">
            <a:extLst>
              <a:ext uri="{FF2B5EF4-FFF2-40B4-BE49-F238E27FC236}">
                <a16:creationId xmlns:a16="http://schemas.microsoft.com/office/drawing/2014/main" id="{0FE983FF-F697-49DF-9164-C2B3DC70D591}"/>
              </a:ext>
            </a:extLst>
          </p:cNvPr>
          <p:cNvSpPr txBox="1"/>
          <p:nvPr/>
        </p:nvSpPr>
        <p:spPr>
          <a:xfrm>
            <a:off x="5867400" y="4878028"/>
            <a:ext cx="513263" cy="369332"/>
          </a:xfrm>
          <a:prstGeom prst="rect">
            <a:avLst/>
          </a:prstGeom>
          <a:noFill/>
        </p:spPr>
        <p:txBody>
          <a:bodyPr wrap="square" rtlCol="0">
            <a:spAutoFit/>
          </a:bodyPr>
          <a:lstStyle/>
          <a:p>
            <a:r>
              <a:rPr lang="en-US" altLang="zh-CN">
                <a:latin typeface="Times New Roman" panose="02020603050405020304" pitchFamily="18" charset="0"/>
              </a:rPr>
              <a:t>(13)</a:t>
            </a:r>
            <a:endParaRPr lang="zh-CN" altLang="en-US">
              <a:latin typeface="Times New Roman" panose="02020603050405020304" pitchFamily="18" charset="0"/>
            </a:endParaRPr>
          </a:p>
        </p:txBody>
      </p:sp>
      <p:pic>
        <p:nvPicPr>
          <p:cNvPr id="6164" name="Picture 20">
            <a:extLst>
              <a:ext uri="{FF2B5EF4-FFF2-40B4-BE49-F238E27FC236}">
                <a16:creationId xmlns:a16="http://schemas.microsoft.com/office/drawing/2014/main" id="{4C3BAA96-FB1B-4A80-AAC3-FB7C61725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75" y="815524"/>
            <a:ext cx="5372100" cy="520721"/>
          </a:xfrm>
          <a:prstGeom prst="rect">
            <a:avLst/>
          </a:prstGeom>
          <a:noFill/>
          <a:extLst>
            <a:ext uri="{909E8E84-426E-40DD-AFC4-6F175D3DCCD1}">
              <a14:hiddenFill xmlns:a14="http://schemas.microsoft.com/office/drawing/2010/main">
                <a:solidFill>
                  <a:srgbClr val="FFFFFF"/>
                </a:solidFill>
              </a14:hiddenFill>
            </a:ext>
          </a:extLst>
        </p:spPr>
      </p:pic>
      <p:pic>
        <p:nvPicPr>
          <p:cNvPr id="27" name="内容占位符 4" descr="Snipaste_2020-02-25_23-24-40">
            <a:extLst>
              <a:ext uri="{FF2B5EF4-FFF2-40B4-BE49-F238E27FC236}">
                <a16:creationId xmlns:a16="http://schemas.microsoft.com/office/drawing/2014/main" id="{1D0FBCE1-65BE-4483-AED2-170C557F9884}"/>
              </a:ext>
            </a:extLst>
          </p:cNvPr>
          <p:cNvPicPr>
            <a:picLocks/>
          </p:cNvPicPr>
          <p:nvPr/>
        </p:nvPicPr>
        <p:blipFill>
          <a:blip r:embed="rId8"/>
          <a:stretch>
            <a:fillRect/>
          </a:stretch>
        </p:blipFill>
        <p:spPr>
          <a:xfrm>
            <a:off x="7481147" y="2287669"/>
            <a:ext cx="3637037" cy="3235486"/>
          </a:xfrm>
          <a:prstGeom prst="rect">
            <a:avLst/>
          </a:prstGeom>
        </p:spPr>
      </p:pic>
      <p:sp>
        <p:nvSpPr>
          <p:cNvPr id="28" name="文本框 27">
            <a:extLst>
              <a:ext uri="{FF2B5EF4-FFF2-40B4-BE49-F238E27FC236}">
                <a16:creationId xmlns:a16="http://schemas.microsoft.com/office/drawing/2014/main" id="{808E05F1-2D28-4FD6-9002-B19985D6109C}"/>
              </a:ext>
            </a:extLst>
          </p:cNvPr>
          <p:cNvSpPr txBox="1"/>
          <p:nvPr/>
        </p:nvSpPr>
        <p:spPr>
          <a:xfrm>
            <a:off x="6430402" y="5425613"/>
            <a:ext cx="5850736" cy="98488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Figure 3. The location of the </a:t>
            </a:r>
            <a:r>
              <a:rPr lang="en-US" sz="2000" i="1" dirty="0">
                <a:latin typeface="Times New Roman" panose="02020603050405020304" pitchFamily="18" charset="0"/>
                <a:cs typeface="Times New Roman" panose="02020603050405020304" pitchFamily="18" charset="0"/>
              </a:rPr>
              <a:t>h </a:t>
            </a:r>
            <a:r>
              <a:rPr lang="en-US" sz="2000" dirty="0">
                <a:latin typeface="Times New Roman" panose="02020603050405020304" pitchFamily="18" charset="0"/>
                <a:cs typeface="Times New Roman" panose="02020603050405020304" pitchFamily="18" charset="0"/>
              </a:rPr>
              <a:t>(water depth), </a:t>
            </a:r>
            <a:r>
              <a:rPr lang="en-US" sz="2000" i="1" dirty="0">
                <a:latin typeface="Times New Roman" panose="02020603050405020304" pitchFamily="18" charset="0"/>
                <a:cs typeface="Times New Roman" panose="02020603050405020304" pitchFamily="18" charset="0"/>
              </a:rPr>
              <a:t>u</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v </a:t>
            </a:r>
            <a:r>
              <a:rPr lang="en-US" sz="2000" dirty="0">
                <a:latin typeface="Times New Roman" panose="02020603050405020304" pitchFamily="18" charset="0"/>
                <a:cs typeface="Times New Roman" panose="02020603050405020304" pitchFamily="18" charset="0"/>
              </a:rPr>
              <a:t>(flow velocities in </a:t>
            </a:r>
            <a:r>
              <a:rPr lang="en-US" sz="2000"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 directions) on the staggered grid </a:t>
            </a:r>
          </a:p>
          <a:p>
            <a:endParaRPr lang="en-US" dirty="0">
              <a:latin typeface="Times New Roman" panose="02020603050405020304" pitchFamily="18" charset="0"/>
              <a:cs typeface="Times New Roman" panose="02020603050405020304" pitchFamily="18" charset="0"/>
            </a:endParaRPr>
          </a:p>
        </p:txBody>
      </p:sp>
      <p:pic>
        <p:nvPicPr>
          <p:cNvPr id="6178" name="Picture 34">
            <a:extLst>
              <a:ext uri="{FF2B5EF4-FFF2-40B4-BE49-F238E27FC236}">
                <a16:creationId xmlns:a16="http://schemas.microsoft.com/office/drawing/2014/main" id="{65D3C7F7-DBAB-4582-B238-4A74602BF7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7183" y="1704310"/>
            <a:ext cx="5422507" cy="5290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BC8F525-E5A9-4180-9126-D60CA62F15F7}"/>
              </a:ext>
            </a:extLst>
          </p:cNvPr>
          <p:cNvSpPr txBox="1"/>
          <p:nvPr/>
        </p:nvSpPr>
        <p:spPr>
          <a:xfrm>
            <a:off x="6391275" y="239167"/>
            <a:ext cx="560510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Solving the advection term </a:t>
            </a:r>
            <a:r>
              <a:rPr lang="en-US" altLang="zh-CN" sz="2000" b="1" dirty="0">
                <a:latin typeface="Times New Roman" panose="02020603050405020304" pitchFamily="18" charset="0"/>
                <a:cs typeface="Times New Roman" panose="02020603050405020304" pitchFamily="18" charset="0"/>
              </a:rPr>
              <a:t>with CIP method  </a:t>
            </a:r>
            <a:endParaRPr lang="zh-CN" altLang="en-US" sz="2000" b="1" dirty="0">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69A08D54-097F-4744-8ECC-7AA6A01B476C}"/>
              </a:ext>
            </a:extLst>
          </p:cNvPr>
          <p:cNvSpPr>
            <a:spLocks noGrp="1"/>
          </p:cNvSpPr>
          <p:nvPr>
            <p:ph type="ftr" sz="quarter" idx="11"/>
          </p:nvPr>
        </p:nvSpPr>
        <p:spPr/>
        <p:txBody>
          <a:bodyPr/>
          <a:lstStyle/>
          <a:p>
            <a:r>
              <a:rPr lang="en-US"/>
              <a:t>A 2D Numerical Modeling for Urban Flood with Adaptive Mesh Refinement</a:t>
            </a:r>
          </a:p>
        </p:txBody>
      </p:sp>
      <p:sp>
        <p:nvSpPr>
          <p:cNvPr id="12" name="灯片编号占位符 11">
            <a:extLst>
              <a:ext uri="{FF2B5EF4-FFF2-40B4-BE49-F238E27FC236}">
                <a16:creationId xmlns:a16="http://schemas.microsoft.com/office/drawing/2014/main" id="{457C427E-2E9A-4208-85FE-2BFA2F87BE87}"/>
              </a:ext>
            </a:extLst>
          </p:cNvPr>
          <p:cNvSpPr>
            <a:spLocks noGrp="1"/>
          </p:cNvSpPr>
          <p:nvPr>
            <p:ph type="sldNum" sz="quarter" idx="12"/>
          </p:nvPr>
        </p:nvSpPr>
        <p:spPr/>
        <p:txBody>
          <a:bodyPr/>
          <a:lstStyle/>
          <a:p>
            <a:fld id="{7B915F63-7D3C-461C-9716-6EC9B5159FED}" type="slidenum">
              <a:rPr lang="en-US" smtClean="0"/>
              <a:t>8</a:t>
            </a:fld>
            <a:endParaRPr lang="en-US"/>
          </a:p>
        </p:txBody>
      </p:sp>
      <p:pic>
        <p:nvPicPr>
          <p:cNvPr id="7172" name="Picture 4">
            <a:extLst>
              <a:ext uri="{FF2B5EF4-FFF2-40B4-BE49-F238E27FC236}">
                <a16:creationId xmlns:a16="http://schemas.microsoft.com/office/drawing/2014/main" id="{033ECB81-98CD-4383-AD45-598F40D3C9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6951" y="5505519"/>
            <a:ext cx="1828800" cy="61912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1D3C969-53E1-4822-BA69-AF84CD3791AB}"/>
              </a:ext>
            </a:extLst>
          </p:cNvPr>
          <p:cNvSpPr txBox="1"/>
          <p:nvPr/>
        </p:nvSpPr>
        <p:spPr>
          <a:xfrm>
            <a:off x="5832626" y="5630415"/>
            <a:ext cx="651410" cy="369332"/>
          </a:xfrm>
          <a:prstGeom prst="rect">
            <a:avLst/>
          </a:prstGeom>
          <a:noFill/>
        </p:spPr>
        <p:txBody>
          <a:bodyPr wrap="square" rtlCol="0">
            <a:spAutoFit/>
          </a:bodyPr>
          <a:lstStyle/>
          <a:p>
            <a:r>
              <a:rPr lang="en-US" altLang="zh-CN">
                <a:latin typeface="Times New Roman" panose="02020603050405020304" pitchFamily="18" charset="0"/>
              </a:rPr>
              <a:t>(14)</a:t>
            </a:r>
            <a:endParaRPr lang="zh-CN" altLang="en-US">
              <a:latin typeface="Times New Roman" panose="02020603050405020304" pitchFamily="18" charset="0"/>
            </a:endParaRPr>
          </a:p>
        </p:txBody>
      </p:sp>
      <p:sp>
        <p:nvSpPr>
          <p:cNvPr id="15" name="文本框 14">
            <a:extLst>
              <a:ext uri="{FF2B5EF4-FFF2-40B4-BE49-F238E27FC236}">
                <a16:creationId xmlns:a16="http://schemas.microsoft.com/office/drawing/2014/main" id="{AA552D64-4A1B-4E56-AE8F-7C5107C88DDA}"/>
              </a:ext>
            </a:extLst>
          </p:cNvPr>
          <p:cNvSpPr txBox="1"/>
          <p:nvPr/>
        </p:nvSpPr>
        <p:spPr>
          <a:xfrm>
            <a:off x="11377255" y="1329338"/>
            <a:ext cx="619125" cy="369332"/>
          </a:xfrm>
          <a:prstGeom prst="rect">
            <a:avLst/>
          </a:prstGeom>
          <a:noFill/>
        </p:spPr>
        <p:txBody>
          <a:bodyPr wrap="square" rtlCol="0">
            <a:spAutoFit/>
          </a:bodyPr>
          <a:lstStyle/>
          <a:p>
            <a:r>
              <a:rPr lang="en-US" altLang="zh-CN">
                <a:latin typeface="Times New Roman" panose="02020603050405020304" pitchFamily="18" charset="0"/>
              </a:rPr>
              <a:t>(15)</a:t>
            </a:r>
            <a:endParaRPr lang="zh-CN" altLang="en-US">
              <a:latin typeface="Times New Roman" panose="02020603050405020304" pitchFamily="18" charset="0"/>
            </a:endParaRPr>
          </a:p>
        </p:txBody>
      </p:sp>
      <p:sp>
        <p:nvSpPr>
          <p:cNvPr id="16" name="文本框 15">
            <a:extLst>
              <a:ext uri="{FF2B5EF4-FFF2-40B4-BE49-F238E27FC236}">
                <a16:creationId xmlns:a16="http://schemas.microsoft.com/office/drawing/2014/main" id="{0E251F08-83F5-4558-A7F1-99CF5931DE2A}"/>
              </a:ext>
            </a:extLst>
          </p:cNvPr>
          <p:cNvSpPr txBox="1"/>
          <p:nvPr/>
        </p:nvSpPr>
        <p:spPr>
          <a:xfrm>
            <a:off x="11377255" y="2368432"/>
            <a:ext cx="619125"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(16)</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564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0814D9-74AF-4EC1-AAFB-FBEBC3CFF666}"/>
              </a:ext>
            </a:extLst>
          </p:cNvPr>
          <p:cNvSpPr>
            <a:spLocks noGrp="1"/>
          </p:cNvSpPr>
          <p:nvPr>
            <p:ph type="dt" sz="half" idx="10"/>
          </p:nvPr>
        </p:nvSpPr>
        <p:spPr/>
        <p:txBody>
          <a:bodyPr/>
          <a:lstStyle/>
          <a:p>
            <a:fld id="{CF7111D5-A2A7-4A2A-919C-53CE9FE1BAC3}" type="datetime1">
              <a:rPr lang="en-US" altLang="zh-CN" smtClean="0"/>
              <a:t>9/22/2021</a:t>
            </a:fld>
            <a:endParaRPr lang="en-US"/>
          </a:p>
        </p:txBody>
      </p:sp>
      <p:sp>
        <p:nvSpPr>
          <p:cNvPr id="3" name="灯片编号占位符 2">
            <a:extLst>
              <a:ext uri="{FF2B5EF4-FFF2-40B4-BE49-F238E27FC236}">
                <a16:creationId xmlns:a16="http://schemas.microsoft.com/office/drawing/2014/main" id="{427BF786-01BF-4848-8F28-1A814CA70C55}"/>
              </a:ext>
            </a:extLst>
          </p:cNvPr>
          <p:cNvSpPr>
            <a:spLocks noGrp="1"/>
          </p:cNvSpPr>
          <p:nvPr>
            <p:ph type="sldNum" sz="quarter" idx="12"/>
          </p:nvPr>
        </p:nvSpPr>
        <p:spPr/>
        <p:txBody>
          <a:bodyPr/>
          <a:lstStyle/>
          <a:p>
            <a:fld id="{7B915F63-7D3C-461C-9716-6EC9B5159FED}" type="slidenum">
              <a:rPr lang="en-US" smtClean="0"/>
              <a:t>9</a:t>
            </a:fld>
            <a:endParaRPr lang="en-US"/>
          </a:p>
        </p:txBody>
      </p:sp>
      <p:sp>
        <p:nvSpPr>
          <p:cNvPr id="4" name="文本框 3">
            <a:extLst>
              <a:ext uri="{FF2B5EF4-FFF2-40B4-BE49-F238E27FC236}">
                <a16:creationId xmlns:a16="http://schemas.microsoft.com/office/drawing/2014/main" id="{86C3E0D1-B553-4CC7-980C-DBB4F4166686}"/>
              </a:ext>
            </a:extLst>
          </p:cNvPr>
          <p:cNvSpPr txBox="1"/>
          <p:nvPr/>
        </p:nvSpPr>
        <p:spPr>
          <a:xfrm>
            <a:off x="316523" y="140677"/>
            <a:ext cx="5213839" cy="646331"/>
          </a:xfrm>
          <a:prstGeom prst="rect">
            <a:avLst/>
          </a:prstGeom>
          <a:noFill/>
        </p:spPr>
        <p:txBody>
          <a:bodyPr wrap="square" rtlCol="0">
            <a:spAutoFit/>
          </a:bodyPr>
          <a:lstStyle/>
          <a:p>
            <a:r>
              <a:rPr lang="en-US" altLang="zh-CN" sz="3600" dirty="0">
                <a:solidFill>
                  <a:srgbClr val="C00000"/>
                </a:solidFill>
                <a:latin typeface="Times New Roman" panose="02020603050405020304" pitchFamily="18" charset="0"/>
                <a:cs typeface="Times New Roman" panose="02020603050405020304" pitchFamily="18" charset="0"/>
              </a:rPr>
              <a:t>Boundary </a:t>
            </a:r>
            <a:r>
              <a:rPr lang="en-US" altLang="zh-CN" sz="3600" dirty="0" smtClean="0">
                <a:solidFill>
                  <a:srgbClr val="C00000"/>
                </a:solidFill>
                <a:latin typeface="Times New Roman" panose="02020603050405020304" pitchFamily="18" charset="0"/>
                <a:cs typeface="Times New Roman" panose="02020603050405020304" pitchFamily="18" charset="0"/>
              </a:rPr>
              <a:t>conditions</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F23AA9B-98F4-4DAD-967F-155DBE8716D3}"/>
              </a:ext>
            </a:extLst>
          </p:cNvPr>
          <p:cNvSpPr txBox="1"/>
          <p:nvPr/>
        </p:nvSpPr>
        <p:spPr>
          <a:xfrm>
            <a:off x="6096000" y="136525"/>
            <a:ext cx="5861539" cy="646331"/>
          </a:xfrm>
          <a:prstGeom prst="rect">
            <a:avLst/>
          </a:prstGeom>
          <a:noFill/>
        </p:spPr>
        <p:txBody>
          <a:bodyPr wrap="square" rtlCol="0">
            <a:spAutoFit/>
          </a:bodyPr>
          <a:lstStyle/>
          <a:p>
            <a:r>
              <a:rPr lang="en-US" altLang="zh-CN" sz="3600">
                <a:solidFill>
                  <a:srgbClr val="C00000"/>
                </a:solidFill>
                <a:latin typeface="Times New Roman" panose="02020603050405020304" pitchFamily="18" charset="0"/>
                <a:cs typeface="Times New Roman" panose="02020603050405020304" pitchFamily="18" charset="0"/>
              </a:rPr>
              <a:t>Time integration </a:t>
            </a:r>
            <a:endParaRPr lang="zh-CN" altLang="en-US" sz="3600">
              <a:solidFill>
                <a:srgbClr val="C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5C1F1FC-B8B7-49AE-9143-20FF0B4B6F90}"/>
              </a:ext>
            </a:extLst>
          </p:cNvPr>
          <p:cNvPicPr>
            <a:picLocks noChangeAspect="1"/>
          </p:cNvPicPr>
          <p:nvPr/>
        </p:nvPicPr>
        <p:blipFill>
          <a:blip r:embed="rId2"/>
          <a:stretch>
            <a:fillRect/>
          </a:stretch>
        </p:blipFill>
        <p:spPr>
          <a:xfrm>
            <a:off x="685800" y="1341006"/>
            <a:ext cx="3912870" cy="2622545"/>
          </a:xfrm>
          <a:prstGeom prst="rect">
            <a:avLst/>
          </a:prstGeom>
          <a:noFill/>
          <a:ln>
            <a:noFill/>
          </a:ln>
        </p:spPr>
      </p:pic>
      <p:sp>
        <p:nvSpPr>
          <p:cNvPr id="7" name="文本框 6">
            <a:extLst>
              <a:ext uri="{FF2B5EF4-FFF2-40B4-BE49-F238E27FC236}">
                <a16:creationId xmlns:a16="http://schemas.microsoft.com/office/drawing/2014/main" id="{5C792C51-876F-4114-BDC6-9D77EB37B142}"/>
              </a:ext>
            </a:extLst>
          </p:cNvPr>
          <p:cNvSpPr txBox="1"/>
          <p:nvPr/>
        </p:nvSpPr>
        <p:spPr>
          <a:xfrm>
            <a:off x="619124" y="2075740"/>
            <a:ext cx="847725" cy="461665"/>
          </a:xfrm>
          <a:prstGeom prst="rect">
            <a:avLst/>
          </a:prstGeom>
          <a:noFill/>
        </p:spPr>
        <p:txBody>
          <a:bodyPr wrap="square" rtlCol="0">
            <a:spAutoFit/>
          </a:bodyPr>
          <a:lstStyle/>
          <a:p>
            <a:r>
              <a:rPr lang="en-US" altLang="zh-CN" sz="1200">
                <a:latin typeface="Times New Roman" panose="02020603050405020304" pitchFamily="18" charset="0"/>
                <a:cs typeface="Times New Roman" panose="02020603050405020304" pitchFamily="18" charset="0"/>
              </a:rPr>
              <a:t>Wall boundary</a:t>
            </a:r>
            <a:endParaRPr lang="zh-CN" altLang="en-US" sz="12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C5C74DC-A1BC-4105-AFCA-AAD02E816996}"/>
              </a:ext>
            </a:extLst>
          </p:cNvPr>
          <p:cNvSpPr txBox="1"/>
          <p:nvPr/>
        </p:nvSpPr>
        <p:spPr>
          <a:xfrm>
            <a:off x="3009899" y="2075740"/>
            <a:ext cx="847725" cy="461665"/>
          </a:xfrm>
          <a:prstGeom prst="rect">
            <a:avLst/>
          </a:prstGeom>
          <a:noFill/>
        </p:spPr>
        <p:txBody>
          <a:bodyPr wrap="square" rtlCol="0">
            <a:spAutoFit/>
          </a:bodyPr>
          <a:lstStyle/>
          <a:p>
            <a:r>
              <a:rPr lang="en-US" altLang="zh-CN" sz="1200">
                <a:latin typeface="Times New Roman" panose="02020603050405020304" pitchFamily="18" charset="0"/>
                <a:cs typeface="Times New Roman" panose="02020603050405020304" pitchFamily="18" charset="0"/>
              </a:rPr>
              <a:t>Wall boundary</a:t>
            </a:r>
            <a:endParaRPr lang="zh-CN" altLang="en-US" sz="120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4BEAB10-1153-4870-8125-6FE7CFEAA57C}"/>
              </a:ext>
            </a:extLst>
          </p:cNvPr>
          <p:cNvSpPr txBox="1"/>
          <p:nvPr/>
        </p:nvSpPr>
        <p:spPr>
          <a:xfrm>
            <a:off x="1508759" y="1341006"/>
            <a:ext cx="847725" cy="461665"/>
          </a:xfrm>
          <a:prstGeom prst="rect">
            <a:avLst/>
          </a:prstGeom>
          <a:noFill/>
        </p:spPr>
        <p:txBody>
          <a:bodyPr wrap="square" rtlCol="0">
            <a:spAutoFit/>
          </a:bodyPr>
          <a:lstStyle/>
          <a:p>
            <a:r>
              <a:rPr lang="en-US" altLang="zh-CN" sz="1200">
                <a:latin typeface="Times New Roman" panose="02020603050405020304" pitchFamily="18" charset="0"/>
                <a:cs typeface="Times New Roman" panose="02020603050405020304" pitchFamily="18" charset="0"/>
              </a:rPr>
              <a:t>Wall boundary</a:t>
            </a:r>
            <a:endParaRPr lang="zh-CN" altLang="en-US" sz="120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B92C7C9-C4FE-4068-8FE8-9D08ED124077}"/>
              </a:ext>
            </a:extLst>
          </p:cNvPr>
          <p:cNvSpPr/>
          <p:nvPr/>
        </p:nvSpPr>
        <p:spPr>
          <a:xfrm>
            <a:off x="137157" y="4606132"/>
            <a:ext cx="4806318" cy="830997"/>
          </a:xfrm>
          <a:prstGeom prst="rect">
            <a:avLst/>
          </a:prstGeom>
        </p:spPr>
        <p:txBody>
          <a:bodyPr wrap="square">
            <a:spAutoFit/>
          </a:bodyPr>
          <a:lstStyle/>
          <a:p>
            <a:pPr algn="just"/>
            <a:r>
              <a:rPr lang="en-US" altLang="zh-CN" sz="2400" kern="100" dirty="0">
                <a:latin typeface="Times New Roman" panose="02020603050405020304" pitchFamily="18" charset="0"/>
                <a:ea typeface="Calibri" panose="020F0502020204030204" pitchFamily="34" charset="0"/>
                <a:cs typeface="Times New Roman" panose="02020603050405020304" pitchFamily="18" charset="0"/>
              </a:rPr>
              <a:t>Along the solid wall, the no-slip boundary condition of v =0</a:t>
            </a:r>
            <a:endParaRPr lang="en-US" altLang="zh-CN" sz="2400" kern="100" dirty="0">
              <a:latin typeface="Times New Roman" panose="02020603050405020304" pitchFamily="18" charset="0"/>
              <a:ea typeface="Calibri" panose="020F0502020204030204" pitchFamily="34" charset="0"/>
            </a:endParaRPr>
          </a:p>
        </p:txBody>
      </p:sp>
      <p:pic>
        <p:nvPicPr>
          <p:cNvPr id="7186" name="Picture 18">
            <a:extLst>
              <a:ext uri="{FF2B5EF4-FFF2-40B4-BE49-F238E27FC236}">
                <a16:creationId xmlns:a16="http://schemas.microsoft.com/office/drawing/2014/main" id="{25605A24-E483-45F9-A185-0B7D1F545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986" y="1580439"/>
            <a:ext cx="1323187" cy="68805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1231ECA5-41EB-4B99-9837-2FDEEEEEB133}"/>
              </a:ext>
            </a:extLst>
          </p:cNvPr>
          <p:cNvSpPr txBox="1"/>
          <p:nvPr/>
        </p:nvSpPr>
        <p:spPr>
          <a:xfrm>
            <a:off x="6081712" y="782146"/>
            <a:ext cx="5057775" cy="1107996"/>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For each direction, we can calculate the Courant Number as below</a:t>
            </a:r>
          </a:p>
          <a:p>
            <a:endParaRPr lang="zh-CN" altLang="en-US" dirty="0">
              <a:latin typeface="Times New Roman" panose="02020603050405020304" pitchFamily="18" charset="0"/>
            </a:endParaRPr>
          </a:p>
        </p:txBody>
      </p:sp>
      <p:sp>
        <p:nvSpPr>
          <p:cNvPr id="15" name="文本框 14">
            <a:extLst>
              <a:ext uri="{FF2B5EF4-FFF2-40B4-BE49-F238E27FC236}">
                <a16:creationId xmlns:a16="http://schemas.microsoft.com/office/drawing/2014/main" id="{3233DFFD-0B82-4ECC-83A5-9E7AF14C78D4}"/>
              </a:ext>
            </a:extLst>
          </p:cNvPr>
          <p:cNvSpPr txBox="1"/>
          <p:nvPr/>
        </p:nvSpPr>
        <p:spPr>
          <a:xfrm>
            <a:off x="6141721" y="2162175"/>
            <a:ext cx="5364480"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Courant Number is set 0.2 in this study. As time iteration, we could find the </a:t>
            </a:r>
            <a:r>
              <a:rPr lang="en-US" altLang="zh-CN" sz="2400" dirty="0" smtClean="0">
                <a:latin typeface="Times New Roman" panose="02020603050405020304" pitchFamily="18" charset="0"/>
                <a:cs typeface="Times New Roman" panose="02020603050405020304" pitchFamily="18" charset="0"/>
              </a:rPr>
              <a:t>maxim </a:t>
            </a:r>
            <a:r>
              <a:rPr lang="en-US" altLang="zh-CN" sz="2400" dirty="0">
                <a:latin typeface="Times New Roman" panose="02020603050405020304" pitchFamily="18" charset="0"/>
                <a:cs typeface="Times New Roman" panose="02020603050405020304" pitchFamily="18" charset="0"/>
              </a:rPr>
              <a:t>velocity in x, and y direction. Then we could obtain the smallest </a:t>
            </a:r>
            <a:r>
              <a:rPr lang="en-US" altLang="zh-CN" sz="2400" dirty="0" err="1">
                <a:latin typeface="Times New Roman" panose="02020603050405020304" pitchFamily="18" charset="0"/>
                <a:cs typeface="Times New Roman" panose="02020603050405020304" pitchFamily="18" charset="0"/>
              </a:rPr>
              <a:t>dt</a:t>
            </a:r>
            <a:endParaRPr lang="en-US" altLang="zh-CN" sz="2400" dirty="0">
              <a:latin typeface="Times New Roman" panose="02020603050405020304" pitchFamily="18" charset="0"/>
              <a:cs typeface="Times New Roman" panose="02020603050405020304" pitchFamily="18" charset="0"/>
            </a:endParaRPr>
          </a:p>
        </p:txBody>
      </p:sp>
      <p:pic>
        <p:nvPicPr>
          <p:cNvPr id="7190" name="Picture 22">
            <a:extLst>
              <a:ext uri="{FF2B5EF4-FFF2-40B4-BE49-F238E27FC236}">
                <a16:creationId xmlns:a16="http://schemas.microsoft.com/office/drawing/2014/main" id="{BE206759-DB10-4679-B878-5C537F278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535" y="3647816"/>
            <a:ext cx="2114550" cy="66675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E3DA2E0-0A5F-46B1-97FA-B87607F8AB33}"/>
              </a:ext>
            </a:extLst>
          </p:cNvPr>
          <p:cNvSpPr txBox="1"/>
          <p:nvPr/>
        </p:nvSpPr>
        <p:spPr>
          <a:xfrm>
            <a:off x="7900986" y="4449698"/>
            <a:ext cx="1962150"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dt</a:t>
            </a:r>
            <a:r>
              <a:rPr lang="en-US" altLang="zh-CN" dirty="0">
                <a:latin typeface="Times New Roman" panose="02020603050405020304" pitchFamily="18" charset="0"/>
                <a:cs typeface="Times New Roman" panose="02020603050405020304" pitchFamily="18" charset="0"/>
              </a:rPr>
              <a:t> =min(</a:t>
            </a:r>
            <a:r>
              <a:rPr lang="en-US" altLang="zh-CN" dirty="0" err="1">
                <a:latin typeface="Times New Roman" panose="02020603050405020304" pitchFamily="18" charset="0"/>
                <a:cs typeface="Times New Roman" panose="02020603050405020304" pitchFamily="18" charset="0"/>
              </a:rPr>
              <a:t>dtx,dty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C677D057-CFC9-4372-B63D-A19D60B196D0}"/>
              </a:ext>
            </a:extLst>
          </p:cNvPr>
          <p:cNvSpPr/>
          <p:nvPr/>
        </p:nvSpPr>
        <p:spPr>
          <a:xfrm>
            <a:off x="5978769" y="4746694"/>
            <a:ext cx="6096000" cy="1384995"/>
          </a:xfrm>
          <a:prstGeom prst="rect">
            <a:avLst/>
          </a:prstGeom>
        </p:spPr>
        <p:txBody>
          <a:bodyPr>
            <a:spAutoFit/>
          </a:bodyPr>
          <a:lstStyle/>
          <a:p>
            <a:pPr algn="just"/>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This global minimum time step is to used </a:t>
            </a:r>
            <a:r>
              <a:rPr lang="en-US" altLang="zh-CN" sz="2800" kern="100" dirty="0" smtClean="0">
                <a:latin typeface="Times New Roman" panose="02020603050405020304" pitchFamily="18" charset="0"/>
                <a:ea typeface="宋体" panose="02010600030101010101" pitchFamily="2" charset="-122"/>
                <a:cs typeface="Times New Roman" panose="02020603050405020304" pitchFamily="18" charset="0"/>
              </a:rPr>
              <a:t>everywhere, regardless </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of local refinement level.</a:t>
            </a:r>
            <a:endParaRPr lang="en-US" altLang="zh-CN" sz="2800" kern="100" dirty="0">
              <a:effectLst/>
              <a:latin typeface="Times New Roman" panose="02020603050405020304" pitchFamily="18" charset="0"/>
            </a:endParaRPr>
          </a:p>
        </p:txBody>
      </p:sp>
      <p:sp>
        <p:nvSpPr>
          <p:cNvPr id="11" name="页脚占位符 10">
            <a:extLst>
              <a:ext uri="{FF2B5EF4-FFF2-40B4-BE49-F238E27FC236}">
                <a16:creationId xmlns:a16="http://schemas.microsoft.com/office/drawing/2014/main" id="{4DF57F85-A428-46D3-8A57-8233292AA53C}"/>
              </a:ext>
            </a:extLst>
          </p:cNvPr>
          <p:cNvSpPr>
            <a:spLocks noGrp="1"/>
          </p:cNvSpPr>
          <p:nvPr>
            <p:ph type="ftr" sz="quarter" idx="11"/>
          </p:nvPr>
        </p:nvSpPr>
        <p:spPr/>
        <p:txBody>
          <a:bodyPr/>
          <a:lstStyle/>
          <a:p>
            <a:r>
              <a:rPr lang="en-US"/>
              <a:t>A 2D Numerical Modeling for Urban Flood with Adaptive Mesh Refinement</a:t>
            </a:r>
          </a:p>
        </p:txBody>
      </p:sp>
      <p:sp>
        <p:nvSpPr>
          <p:cNvPr id="12" name="文本框 11">
            <a:extLst>
              <a:ext uri="{FF2B5EF4-FFF2-40B4-BE49-F238E27FC236}">
                <a16:creationId xmlns:a16="http://schemas.microsoft.com/office/drawing/2014/main" id="{F7D60ED6-0901-4B50-9F20-4FD5CBF80397}"/>
              </a:ext>
            </a:extLst>
          </p:cNvPr>
          <p:cNvSpPr txBox="1"/>
          <p:nvPr/>
        </p:nvSpPr>
        <p:spPr>
          <a:xfrm>
            <a:off x="10258425" y="1580440"/>
            <a:ext cx="10953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(17</a:t>
            </a:r>
            <a:r>
              <a:rPr lang="zh-CN" altLang="en-US" dirty="0">
                <a:latin typeface="Times New Roman" panose="02020603050405020304" pitchFamily="18" charset="0"/>
                <a:cs typeface="Times New Roman" panose="02020603050405020304" pitchFamily="18" charset="0"/>
              </a:rPr>
              <a:t>）</a:t>
            </a:r>
          </a:p>
        </p:txBody>
      </p:sp>
      <p:sp>
        <p:nvSpPr>
          <p:cNvPr id="24" name="文本框 23">
            <a:extLst>
              <a:ext uri="{FF2B5EF4-FFF2-40B4-BE49-F238E27FC236}">
                <a16:creationId xmlns:a16="http://schemas.microsoft.com/office/drawing/2014/main" id="{F7D60ED6-0901-4B50-9F20-4FD5CBF80397}"/>
              </a:ext>
            </a:extLst>
          </p:cNvPr>
          <p:cNvSpPr txBox="1"/>
          <p:nvPr/>
        </p:nvSpPr>
        <p:spPr>
          <a:xfrm>
            <a:off x="10258424" y="3771830"/>
            <a:ext cx="10953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18</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F7D60ED6-0901-4B50-9F20-4FD5CBF80397}"/>
              </a:ext>
            </a:extLst>
          </p:cNvPr>
          <p:cNvSpPr txBox="1"/>
          <p:nvPr/>
        </p:nvSpPr>
        <p:spPr>
          <a:xfrm>
            <a:off x="10258424" y="4421466"/>
            <a:ext cx="10953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19</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741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74226</TotalTime>
  <Words>1977</Words>
  <Application>Microsoft Office PowerPoint</Application>
  <PresentationFormat>宽屏</PresentationFormat>
  <Paragraphs>360</Paragraphs>
  <Slides>30</Slides>
  <Notes>0</Notes>
  <HiddenSlides>1</HiddenSlides>
  <MMClips>6</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等线 Light</vt:lpstr>
      <vt:lpstr>宋体</vt:lpstr>
      <vt:lpstr>Arial</vt:lpstr>
      <vt:lpstr>Book Antiqua</vt:lpstr>
      <vt:lpstr>Calibri</vt:lpstr>
      <vt:lpstr>Calibri Light</vt:lpstr>
      <vt:lpstr>Times New Roman</vt:lpstr>
      <vt:lpstr>Office 主题​​</vt:lpstr>
      <vt:lpstr>文档</vt:lpstr>
      <vt:lpstr>A Two-dimensional Depth-Averaged Numerical Modeling for Urban Flood with Adaptive Mesh Refinement Method</vt:lpstr>
      <vt:lpstr>Content </vt:lpstr>
      <vt:lpstr>Background </vt:lpstr>
      <vt:lpstr>Previous Work </vt:lpstr>
      <vt:lpstr>Objective</vt:lpstr>
      <vt:lpstr>Target city and elevation model </vt:lpstr>
      <vt:lpstr>PowerPoint 演示文稿</vt:lpstr>
      <vt:lpstr>PowerPoint 演示文稿</vt:lpstr>
      <vt:lpstr>PowerPoint 演示文稿</vt:lpstr>
      <vt:lpstr>PowerPoint 演示文稿</vt:lpstr>
      <vt:lpstr>PowerPoint 演示文稿</vt:lpstr>
      <vt:lpstr>Test Case1: Uniform Discharge (2000s)</vt:lpstr>
      <vt:lpstr>Test case1: Uniform Discharge(2000s)</vt:lpstr>
      <vt:lpstr>PowerPoint 演示文稿</vt:lpstr>
      <vt:lpstr>Fine grid case VS AMR case1</vt:lpstr>
      <vt:lpstr>PowerPoint 演示文稿</vt:lpstr>
      <vt:lpstr>PowerPoint 演示文稿</vt:lpstr>
      <vt:lpstr>PowerPoint 演示文稿</vt:lpstr>
      <vt:lpstr>PowerPoint 演示文稿</vt:lpstr>
      <vt:lpstr>Test case2:Nonuniform Discharge(6000s)</vt:lpstr>
      <vt:lpstr>Test case2:Nonuniform discharge(6000s)</vt:lpstr>
      <vt:lpstr>Test case2:saved 43% time !</vt:lpstr>
      <vt:lpstr>PowerPoint 演示文稿</vt:lpstr>
      <vt:lpstr>PowerPoint 演示文稿</vt:lpstr>
      <vt:lpstr>PowerPoint 演示文稿</vt:lpstr>
      <vt:lpstr>Conclusions</vt:lpstr>
      <vt:lpstr>Reference</vt:lpstr>
      <vt:lpstr> Thank  you for your listening</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 Study of Flood Modeling with Adaptive Mesh Refinement</dc:title>
  <dc:creator>岩崎理樹</dc:creator>
  <cp:lastModifiedBy>gong wentao</cp:lastModifiedBy>
  <cp:revision>161</cp:revision>
  <dcterms:created xsi:type="dcterms:W3CDTF">2020-09-16T01:38:27Z</dcterms:created>
  <dcterms:modified xsi:type="dcterms:W3CDTF">2021-09-22T12:48:22Z</dcterms:modified>
</cp:coreProperties>
</file>